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sldIdLst>
    <p:sldId id="278" r:id="rId5"/>
    <p:sldId id="270" r:id="rId6"/>
    <p:sldId id="271" r:id="rId7"/>
    <p:sldId id="272" r:id="rId8"/>
    <p:sldId id="273" r:id="rId9"/>
    <p:sldId id="274" r:id="rId10"/>
    <p:sldId id="275" r:id="rId11"/>
    <p:sldId id="276"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tal Jain" userId="51c8f061-299c-44fe-993f-a386b901f7f1" providerId="ADAL" clId="{92B673DC-79C5-4E89-949D-84E499E579B4}"/>
    <pc:docChg chg="undo custSel modSld modMainMaster">
      <pc:chgData name="Sheetal Jain" userId="51c8f061-299c-44fe-993f-a386b901f7f1" providerId="ADAL" clId="{92B673DC-79C5-4E89-949D-84E499E579B4}" dt="2020-11-11T12:39:32.874" v="636" actId="20577"/>
      <pc:docMkLst>
        <pc:docMk/>
      </pc:docMkLst>
      <pc:sldChg chg="addSp delSp modSp mod">
        <pc:chgData name="Sheetal Jain" userId="51c8f061-299c-44fe-993f-a386b901f7f1" providerId="ADAL" clId="{92B673DC-79C5-4E89-949D-84E499E579B4}" dt="2020-11-11T11:56:59.539" v="32" actId="14100"/>
        <pc:sldMkLst>
          <pc:docMk/>
          <pc:sldMk cId="3755494897" sldId="270"/>
        </pc:sldMkLst>
        <pc:spChg chg="mod">
          <ac:chgData name="Sheetal Jain" userId="51c8f061-299c-44fe-993f-a386b901f7f1" providerId="ADAL" clId="{92B673DC-79C5-4E89-949D-84E499E579B4}" dt="2020-11-11T11:56:49.059" v="30" actId="1076"/>
          <ac:spMkLst>
            <pc:docMk/>
            <pc:sldMk cId="3755494897" sldId="270"/>
            <ac:spMk id="10" creationId="{00000000-0000-0000-0000-000000000000}"/>
          </ac:spMkLst>
        </pc:spChg>
        <pc:picChg chg="add mod ord modCrop">
          <ac:chgData name="Sheetal Jain" userId="51c8f061-299c-44fe-993f-a386b901f7f1" providerId="ADAL" clId="{92B673DC-79C5-4E89-949D-84E499E579B4}" dt="2020-11-11T11:56:40.908" v="28" actId="167"/>
          <ac:picMkLst>
            <pc:docMk/>
            <pc:sldMk cId="3755494897" sldId="270"/>
            <ac:picMk id="3" creationId="{2A912D26-820C-4783-97A2-BAC31CB2036E}"/>
          </ac:picMkLst>
        </pc:picChg>
        <pc:picChg chg="del">
          <ac:chgData name="Sheetal Jain" userId="51c8f061-299c-44fe-993f-a386b901f7f1" providerId="ADAL" clId="{92B673DC-79C5-4E89-949D-84E499E579B4}" dt="2020-11-11T11:56:13.386" v="8" actId="478"/>
          <ac:picMkLst>
            <pc:docMk/>
            <pc:sldMk cId="3755494897" sldId="270"/>
            <ac:picMk id="23" creationId="{00000000-0000-0000-0000-000000000000}"/>
          </ac:picMkLst>
        </pc:picChg>
        <pc:cxnChg chg="mod">
          <ac:chgData name="Sheetal Jain" userId="51c8f061-299c-44fe-993f-a386b901f7f1" providerId="ADAL" clId="{92B673DC-79C5-4E89-949D-84E499E579B4}" dt="2020-11-11T11:56:59.539" v="32" actId="14100"/>
          <ac:cxnSpMkLst>
            <pc:docMk/>
            <pc:sldMk cId="3755494897" sldId="270"/>
            <ac:cxnSpMk id="21" creationId="{00000000-0000-0000-0000-000000000000}"/>
          </ac:cxnSpMkLst>
        </pc:cxnChg>
      </pc:sldChg>
      <pc:sldChg chg="addSp delSp modSp mod">
        <pc:chgData name="Sheetal Jain" userId="51c8f061-299c-44fe-993f-a386b901f7f1" providerId="ADAL" clId="{92B673DC-79C5-4E89-949D-84E499E579B4}" dt="2020-11-11T11:59:41.559" v="53" actId="20577"/>
        <pc:sldMkLst>
          <pc:docMk/>
          <pc:sldMk cId="2245593033" sldId="271"/>
        </pc:sldMkLst>
        <pc:spChg chg="mod">
          <ac:chgData name="Sheetal Jain" userId="51c8f061-299c-44fe-993f-a386b901f7f1" providerId="ADAL" clId="{92B673DC-79C5-4E89-949D-84E499E579B4}" dt="2020-11-11T11:59:41.559" v="53" actId="20577"/>
          <ac:spMkLst>
            <pc:docMk/>
            <pc:sldMk cId="2245593033" sldId="271"/>
            <ac:spMk id="5" creationId="{00000000-0000-0000-0000-000000000000}"/>
          </ac:spMkLst>
        </pc:spChg>
        <pc:spChg chg="mod">
          <ac:chgData name="Sheetal Jain" userId="51c8f061-299c-44fe-993f-a386b901f7f1" providerId="ADAL" clId="{92B673DC-79C5-4E89-949D-84E499E579B4}" dt="2020-11-11T11:59:15.922" v="47" actId="1076"/>
          <ac:spMkLst>
            <pc:docMk/>
            <pc:sldMk cId="2245593033" sldId="271"/>
            <ac:spMk id="10" creationId="{00000000-0000-0000-0000-000000000000}"/>
          </ac:spMkLst>
        </pc:spChg>
        <pc:spChg chg="mod">
          <ac:chgData name="Sheetal Jain" userId="51c8f061-299c-44fe-993f-a386b901f7f1" providerId="ADAL" clId="{92B673DC-79C5-4E89-949D-84E499E579B4}" dt="2020-11-11T11:59:31.695" v="50" actId="14100"/>
          <ac:spMkLst>
            <pc:docMk/>
            <pc:sldMk cId="2245593033" sldId="271"/>
            <ac:spMk id="18" creationId="{00000000-0000-0000-0000-000000000000}"/>
          </ac:spMkLst>
        </pc:spChg>
        <pc:picChg chg="add mod ord modCrop">
          <ac:chgData name="Sheetal Jain" userId="51c8f061-299c-44fe-993f-a386b901f7f1" providerId="ADAL" clId="{92B673DC-79C5-4E89-949D-84E499E579B4}" dt="2020-11-11T11:59:11.134" v="46" actId="167"/>
          <ac:picMkLst>
            <pc:docMk/>
            <pc:sldMk cId="2245593033" sldId="271"/>
            <ac:picMk id="3" creationId="{8AEC542B-E273-43C8-A118-900086EDED44}"/>
          </ac:picMkLst>
        </pc:picChg>
        <pc:picChg chg="del">
          <ac:chgData name="Sheetal Jain" userId="51c8f061-299c-44fe-993f-a386b901f7f1" providerId="ADAL" clId="{92B673DC-79C5-4E89-949D-84E499E579B4}" dt="2020-11-11T11:58:49.196" v="39" actId="478"/>
          <ac:picMkLst>
            <pc:docMk/>
            <pc:sldMk cId="2245593033" sldId="271"/>
            <ac:picMk id="15" creationId="{00000000-0000-0000-0000-000000000000}"/>
          </ac:picMkLst>
        </pc:picChg>
        <pc:cxnChg chg="mod">
          <ac:chgData name="Sheetal Jain" userId="51c8f061-299c-44fe-993f-a386b901f7f1" providerId="ADAL" clId="{92B673DC-79C5-4E89-949D-84E499E579B4}" dt="2020-11-11T11:59:31.695" v="50" actId="14100"/>
          <ac:cxnSpMkLst>
            <pc:docMk/>
            <pc:sldMk cId="2245593033" sldId="271"/>
            <ac:cxnSpMk id="20" creationId="{00000000-0000-0000-0000-000000000000}"/>
          </ac:cxnSpMkLst>
        </pc:cxnChg>
        <pc:cxnChg chg="mod">
          <ac:chgData name="Sheetal Jain" userId="51c8f061-299c-44fe-993f-a386b901f7f1" providerId="ADAL" clId="{92B673DC-79C5-4E89-949D-84E499E579B4}" dt="2020-11-11T11:59:20.435" v="48" actId="14100"/>
          <ac:cxnSpMkLst>
            <pc:docMk/>
            <pc:sldMk cId="2245593033" sldId="271"/>
            <ac:cxnSpMk id="21" creationId="{00000000-0000-0000-0000-000000000000}"/>
          </ac:cxnSpMkLst>
        </pc:cxnChg>
      </pc:sldChg>
      <pc:sldChg chg="addSp delSp modSp mod">
        <pc:chgData name="Sheetal Jain" userId="51c8f061-299c-44fe-993f-a386b901f7f1" providerId="ADAL" clId="{92B673DC-79C5-4E89-949D-84E499E579B4}" dt="2020-11-11T12:02:08.008" v="78" actId="14100"/>
        <pc:sldMkLst>
          <pc:docMk/>
          <pc:sldMk cId="708503485" sldId="272"/>
        </pc:sldMkLst>
        <pc:spChg chg="mod">
          <ac:chgData name="Sheetal Jain" userId="51c8f061-299c-44fe-993f-a386b901f7f1" providerId="ADAL" clId="{92B673DC-79C5-4E89-949D-84E499E579B4}" dt="2020-11-11T12:01:36.657" v="72" actId="14100"/>
          <ac:spMkLst>
            <pc:docMk/>
            <pc:sldMk cId="708503485" sldId="272"/>
            <ac:spMk id="10" creationId="{00000000-0000-0000-0000-000000000000}"/>
          </ac:spMkLst>
        </pc:spChg>
        <pc:spChg chg="mod">
          <ac:chgData name="Sheetal Jain" userId="51c8f061-299c-44fe-993f-a386b901f7f1" providerId="ADAL" clId="{92B673DC-79C5-4E89-949D-84E499E579B4}" dt="2020-11-11T12:01:23.527" v="68" actId="1076"/>
          <ac:spMkLst>
            <pc:docMk/>
            <pc:sldMk cId="708503485" sldId="272"/>
            <ac:spMk id="18" creationId="{00000000-0000-0000-0000-000000000000}"/>
          </ac:spMkLst>
        </pc:spChg>
        <pc:picChg chg="add mod ord modCrop">
          <ac:chgData name="Sheetal Jain" userId="51c8f061-299c-44fe-993f-a386b901f7f1" providerId="ADAL" clId="{92B673DC-79C5-4E89-949D-84E499E579B4}" dt="2020-11-11T12:01:17.623" v="67" actId="167"/>
          <ac:picMkLst>
            <pc:docMk/>
            <pc:sldMk cId="708503485" sldId="272"/>
            <ac:picMk id="3" creationId="{FD18A2F8-8065-4DBF-B7F1-19029B76A0B2}"/>
          </ac:picMkLst>
        </pc:picChg>
        <pc:picChg chg="del">
          <ac:chgData name="Sheetal Jain" userId="51c8f061-299c-44fe-993f-a386b901f7f1" providerId="ADAL" clId="{92B673DC-79C5-4E89-949D-84E499E579B4}" dt="2020-11-11T12:00:46.452" v="59" actId="478"/>
          <ac:picMkLst>
            <pc:docMk/>
            <pc:sldMk cId="708503485" sldId="272"/>
            <ac:picMk id="13" creationId="{00000000-0000-0000-0000-000000000000}"/>
          </ac:picMkLst>
        </pc:picChg>
        <pc:cxnChg chg="mod">
          <ac:chgData name="Sheetal Jain" userId="51c8f061-299c-44fe-993f-a386b901f7f1" providerId="ADAL" clId="{92B673DC-79C5-4E89-949D-84E499E579B4}" dt="2020-11-11T12:02:01.809" v="77" actId="14100"/>
          <ac:cxnSpMkLst>
            <pc:docMk/>
            <pc:sldMk cId="708503485" sldId="272"/>
            <ac:cxnSpMk id="20" creationId="{00000000-0000-0000-0000-000000000000}"/>
          </ac:cxnSpMkLst>
        </pc:cxnChg>
        <pc:cxnChg chg="mod">
          <ac:chgData name="Sheetal Jain" userId="51c8f061-299c-44fe-993f-a386b901f7f1" providerId="ADAL" clId="{92B673DC-79C5-4E89-949D-84E499E579B4}" dt="2020-11-11T12:02:08.008" v="78" actId="14100"/>
          <ac:cxnSpMkLst>
            <pc:docMk/>
            <pc:sldMk cId="708503485" sldId="272"/>
            <ac:cxnSpMk id="21" creationId="{00000000-0000-0000-0000-000000000000}"/>
          </ac:cxnSpMkLst>
        </pc:cxnChg>
      </pc:sldChg>
      <pc:sldChg chg="addSp delSp modSp mod">
        <pc:chgData name="Sheetal Jain" userId="51c8f061-299c-44fe-993f-a386b901f7f1" providerId="ADAL" clId="{92B673DC-79C5-4E89-949D-84E499E579B4}" dt="2020-11-11T12:07:37.996" v="130" actId="1076"/>
        <pc:sldMkLst>
          <pc:docMk/>
          <pc:sldMk cId="3692114057" sldId="273"/>
        </pc:sldMkLst>
        <pc:spChg chg="mod">
          <ac:chgData name="Sheetal Jain" userId="51c8f061-299c-44fe-993f-a386b901f7f1" providerId="ADAL" clId="{92B673DC-79C5-4E89-949D-84E499E579B4}" dt="2020-11-11T12:07:37.996" v="130" actId="1076"/>
          <ac:spMkLst>
            <pc:docMk/>
            <pc:sldMk cId="3692114057" sldId="273"/>
            <ac:spMk id="25" creationId="{00000000-0000-0000-0000-000000000000}"/>
          </ac:spMkLst>
        </pc:spChg>
        <pc:spChg chg="mod">
          <ac:chgData name="Sheetal Jain" userId="51c8f061-299c-44fe-993f-a386b901f7f1" providerId="ADAL" clId="{92B673DC-79C5-4E89-949D-84E499E579B4}" dt="2020-11-11T12:07:31.920" v="129" actId="1076"/>
          <ac:spMkLst>
            <pc:docMk/>
            <pc:sldMk cId="3692114057" sldId="273"/>
            <ac:spMk id="26" creationId="{00000000-0000-0000-0000-000000000000}"/>
          </ac:spMkLst>
        </pc:spChg>
        <pc:spChg chg="mod">
          <ac:chgData name="Sheetal Jain" userId="51c8f061-299c-44fe-993f-a386b901f7f1" providerId="ADAL" clId="{92B673DC-79C5-4E89-949D-84E499E579B4}" dt="2020-11-11T12:06:40.566" v="119" actId="14100"/>
          <ac:spMkLst>
            <pc:docMk/>
            <pc:sldMk cId="3692114057" sldId="273"/>
            <ac:spMk id="27" creationId="{00000000-0000-0000-0000-000000000000}"/>
          </ac:spMkLst>
        </pc:spChg>
        <pc:spChg chg="mod">
          <ac:chgData name="Sheetal Jain" userId="51c8f061-299c-44fe-993f-a386b901f7f1" providerId="ADAL" clId="{92B673DC-79C5-4E89-949D-84E499E579B4}" dt="2020-11-11T12:07:23.140" v="126" actId="14100"/>
          <ac:spMkLst>
            <pc:docMk/>
            <pc:sldMk cId="3692114057" sldId="273"/>
            <ac:spMk id="45" creationId="{00000000-0000-0000-0000-000000000000}"/>
          </ac:spMkLst>
        </pc:spChg>
        <pc:spChg chg="mod">
          <ac:chgData name="Sheetal Jain" userId="51c8f061-299c-44fe-993f-a386b901f7f1" providerId="ADAL" clId="{92B673DC-79C5-4E89-949D-84E499E579B4}" dt="2020-11-11T12:06:55.826" v="123" actId="14100"/>
          <ac:spMkLst>
            <pc:docMk/>
            <pc:sldMk cId="3692114057" sldId="273"/>
            <ac:spMk id="46" creationId="{00000000-0000-0000-0000-000000000000}"/>
          </ac:spMkLst>
        </pc:spChg>
        <pc:spChg chg="mod">
          <ac:chgData name="Sheetal Jain" userId="51c8f061-299c-44fe-993f-a386b901f7f1" providerId="ADAL" clId="{92B673DC-79C5-4E89-949D-84E499E579B4}" dt="2020-11-11T12:06:17.807" v="115" actId="14100"/>
          <ac:spMkLst>
            <pc:docMk/>
            <pc:sldMk cId="3692114057" sldId="273"/>
            <ac:spMk id="49" creationId="{00000000-0000-0000-0000-000000000000}"/>
          </ac:spMkLst>
        </pc:spChg>
        <pc:picChg chg="add del">
          <ac:chgData name="Sheetal Jain" userId="51c8f061-299c-44fe-993f-a386b901f7f1" providerId="ADAL" clId="{92B673DC-79C5-4E89-949D-84E499E579B4}" dt="2020-11-11T12:04:49.757" v="80" actId="22"/>
          <ac:picMkLst>
            <pc:docMk/>
            <pc:sldMk cId="3692114057" sldId="273"/>
            <ac:picMk id="3" creationId="{04CDA33D-2B5F-4CE5-8A20-B9EF9463F3E7}"/>
          </ac:picMkLst>
        </pc:picChg>
        <pc:picChg chg="add mod ord modCrop">
          <ac:chgData name="Sheetal Jain" userId="51c8f061-299c-44fe-993f-a386b901f7f1" providerId="ADAL" clId="{92B673DC-79C5-4E89-949D-84E499E579B4}" dt="2020-11-11T12:07:26.501" v="128" actId="1076"/>
          <ac:picMkLst>
            <pc:docMk/>
            <pc:sldMk cId="3692114057" sldId="273"/>
            <ac:picMk id="7" creationId="{5164E07F-091A-40C3-B2F7-2B905E9F92F0}"/>
          </ac:picMkLst>
        </pc:picChg>
        <pc:picChg chg="del">
          <ac:chgData name="Sheetal Jain" userId="51c8f061-299c-44fe-993f-a386b901f7f1" providerId="ADAL" clId="{92B673DC-79C5-4E89-949D-84E499E579B4}" dt="2020-11-11T12:05:49.311" v="91" actId="478"/>
          <ac:picMkLst>
            <pc:docMk/>
            <pc:sldMk cId="3692114057" sldId="273"/>
            <ac:picMk id="14" creationId="{00000000-0000-0000-0000-000000000000}"/>
          </ac:picMkLst>
        </pc:picChg>
        <pc:cxnChg chg="mod">
          <ac:chgData name="Sheetal Jain" userId="51c8f061-299c-44fe-993f-a386b901f7f1" providerId="ADAL" clId="{92B673DC-79C5-4E89-949D-84E499E579B4}" dt="2020-11-11T12:06:24.730" v="116" actId="14100"/>
          <ac:cxnSpMkLst>
            <pc:docMk/>
            <pc:sldMk cId="3692114057" sldId="273"/>
            <ac:cxnSpMk id="21" creationId="{00000000-0000-0000-0000-000000000000}"/>
          </ac:cxnSpMkLst>
        </pc:cxnChg>
        <pc:cxnChg chg="mod">
          <ac:chgData name="Sheetal Jain" userId="51c8f061-299c-44fe-993f-a386b901f7f1" providerId="ADAL" clId="{92B673DC-79C5-4E89-949D-84E499E579B4}" dt="2020-11-11T12:06:40.566" v="119" actId="14100"/>
          <ac:cxnSpMkLst>
            <pc:docMk/>
            <pc:sldMk cId="3692114057" sldId="273"/>
            <ac:cxnSpMk id="28" creationId="{00000000-0000-0000-0000-000000000000}"/>
          </ac:cxnSpMkLst>
        </pc:cxnChg>
        <pc:cxnChg chg="mod">
          <ac:chgData name="Sheetal Jain" userId="51c8f061-299c-44fe-993f-a386b901f7f1" providerId="ADAL" clId="{92B673DC-79C5-4E89-949D-84E499E579B4}" dt="2020-11-11T12:07:37.996" v="130" actId="1076"/>
          <ac:cxnSpMkLst>
            <pc:docMk/>
            <pc:sldMk cId="3692114057" sldId="273"/>
            <ac:cxnSpMk id="33" creationId="{00000000-0000-0000-0000-000000000000}"/>
          </ac:cxnSpMkLst>
        </pc:cxnChg>
        <pc:cxnChg chg="mod">
          <ac:chgData name="Sheetal Jain" userId="51c8f061-299c-44fe-993f-a386b901f7f1" providerId="ADAL" clId="{92B673DC-79C5-4E89-949D-84E499E579B4}" dt="2020-11-11T12:07:31.920" v="129" actId="1076"/>
          <ac:cxnSpMkLst>
            <pc:docMk/>
            <pc:sldMk cId="3692114057" sldId="273"/>
            <ac:cxnSpMk id="34" creationId="{00000000-0000-0000-0000-000000000000}"/>
          </ac:cxnSpMkLst>
        </pc:cxnChg>
      </pc:sldChg>
      <pc:sldChg chg="addSp delSp modSp mod">
        <pc:chgData name="Sheetal Jain" userId="51c8f061-299c-44fe-993f-a386b901f7f1" providerId="ADAL" clId="{92B673DC-79C5-4E89-949D-84E499E579B4}" dt="2020-11-11T12:12:11.739" v="170" actId="14100"/>
        <pc:sldMkLst>
          <pc:docMk/>
          <pc:sldMk cId="4087496990" sldId="274"/>
        </pc:sldMkLst>
        <pc:spChg chg="mod">
          <ac:chgData name="Sheetal Jain" userId="51c8f061-299c-44fe-993f-a386b901f7f1" providerId="ADAL" clId="{92B673DC-79C5-4E89-949D-84E499E579B4}" dt="2020-11-11T12:11:38.843" v="168" actId="14100"/>
          <ac:spMkLst>
            <pc:docMk/>
            <pc:sldMk cId="4087496990" sldId="274"/>
            <ac:spMk id="24" creationId="{00000000-0000-0000-0000-000000000000}"/>
          </ac:spMkLst>
        </pc:spChg>
        <pc:spChg chg="mod">
          <ac:chgData name="Sheetal Jain" userId="51c8f061-299c-44fe-993f-a386b901f7f1" providerId="ADAL" clId="{92B673DC-79C5-4E89-949D-84E499E579B4}" dt="2020-11-11T12:11:43.847" v="169" actId="1076"/>
          <ac:spMkLst>
            <pc:docMk/>
            <pc:sldMk cId="4087496990" sldId="274"/>
            <ac:spMk id="26" creationId="{00000000-0000-0000-0000-000000000000}"/>
          </ac:spMkLst>
        </pc:spChg>
        <pc:spChg chg="mod">
          <ac:chgData name="Sheetal Jain" userId="51c8f061-299c-44fe-993f-a386b901f7f1" providerId="ADAL" clId="{92B673DC-79C5-4E89-949D-84E499E579B4}" dt="2020-11-11T12:11:29.810" v="165" actId="14100"/>
          <ac:spMkLst>
            <pc:docMk/>
            <pc:sldMk cId="4087496990" sldId="274"/>
            <ac:spMk id="27" creationId="{00000000-0000-0000-0000-000000000000}"/>
          </ac:spMkLst>
        </pc:spChg>
        <pc:spChg chg="mod">
          <ac:chgData name="Sheetal Jain" userId="51c8f061-299c-44fe-993f-a386b901f7f1" providerId="ADAL" clId="{92B673DC-79C5-4E89-949D-84E499E579B4}" dt="2020-11-11T12:11:20.739" v="163" actId="14100"/>
          <ac:spMkLst>
            <pc:docMk/>
            <pc:sldMk cId="4087496990" sldId="274"/>
            <ac:spMk id="29" creationId="{00000000-0000-0000-0000-000000000000}"/>
          </ac:spMkLst>
        </pc:spChg>
        <pc:picChg chg="del">
          <ac:chgData name="Sheetal Jain" userId="51c8f061-299c-44fe-993f-a386b901f7f1" providerId="ADAL" clId="{92B673DC-79C5-4E89-949D-84E499E579B4}" dt="2020-11-11T12:10:39.318" v="138" actId="478"/>
          <ac:picMkLst>
            <pc:docMk/>
            <pc:sldMk cId="4087496990" sldId="274"/>
            <ac:picMk id="2" creationId="{00000000-0000-0000-0000-000000000000}"/>
          </ac:picMkLst>
        </pc:picChg>
        <pc:picChg chg="add mod ord modCrop">
          <ac:chgData name="Sheetal Jain" userId="51c8f061-299c-44fe-993f-a386b901f7f1" providerId="ADAL" clId="{92B673DC-79C5-4E89-949D-84E499E579B4}" dt="2020-11-11T12:11:00.923" v="142" actId="167"/>
          <ac:picMkLst>
            <pc:docMk/>
            <pc:sldMk cId="4087496990" sldId="274"/>
            <ac:picMk id="6" creationId="{88E24FBF-A999-4FCF-BCFB-633CB4CF304E}"/>
          </ac:picMkLst>
        </pc:picChg>
        <pc:cxnChg chg="mod">
          <ac:chgData name="Sheetal Jain" userId="51c8f061-299c-44fe-993f-a386b901f7f1" providerId="ADAL" clId="{92B673DC-79C5-4E89-949D-84E499E579B4}" dt="2020-11-11T12:11:20.739" v="163" actId="14100"/>
          <ac:cxnSpMkLst>
            <pc:docMk/>
            <pc:sldMk cId="4087496990" sldId="274"/>
            <ac:cxnSpMk id="21" creationId="{00000000-0000-0000-0000-000000000000}"/>
          </ac:cxnSpMkLst>
        </pc:cxnChg>
        <pc:cxnChg chg="mod">
          <ac:chgData name="Sheetal Jain" userId="51c8f061-299c-44fe-993f-a386b901f7f1" providerId="ADAL" clId="{92B673DC-79C5-4E89-949D-84E499E579B4}" dt="2020-11-11T12:12:11.739" v="170" actId="14100"/>
          <ac:cxnSpMkLst>
            <pc:docMk/>
            <pc:sldMk cId="4087496990" sldId="274"/>
            <ac:cxnSpMk id="28" creationId="{00000000-0000-0000-0000-000000000000}"/>
          </ac:cxnSpMkLst>
        </pc:cxnChg>
        <pc:cxnChg chg="mod">
          <ac:chgData name="Sheetal Jain" userId="51c8f061-299c-44fe-993f-a386b901f7f1" providerId="ADAL" clId="{92B673DC-79C5-4E89-949D-84E499E579B4}" dt="2020-11-11T12:11:43.847" v="169" actId="1076"/>
          <ac:cxnSpMkLst>
            <pc:docMk/>
            <pc:sldMk cId="4087496990" sldId="274"/>
            <ac:cxnSpMk id="34" creationId="{00000000-0000-0000-0000-000000000000}"/>
          </ac:cxnSpMkLst>
        </pc:cxnChg>
      </pc:sldChg>
      <pc:sldChg chg="addSp delSp modSp mod">
        <pc:chgData name="Sheetal Jain" userId="51c8f061-299c-44fe-993f-a386b901f7f1" providerId="ADAL" clId="{92B673DC-79C5-4E89-949D-84E499E579B4}" dt="2020-11-11T12:21:04.333" v="385" actId="1076"/>
        <pc:sldMkLst>
          <pc:docMk/>
          <pc:sldMk cId="3551479502" sldId="275"/>
        </pc:sldMkLst>
        <pc:spChg chg="mod">
          <ac:chgData name="Sheetal Jain" userId="51c8f061-299c-44fe-993f-a386b901f7f1" providerId="ADAL" clId="{92B673DC-79C5-4E89-949D-84E499E579B4}" dt="2020-11-11T12:20:58.956" v="384" actId="20577"/>
          <ac:spMkLst>
            <pc:docMk/>
            <pc:sldMk cId="3551479502" sldId="275"/>
            <ac:spMk id="5" creationId="{00000000-0000-0000-0000-000000000000}"/>
          </ac:spMkLst>
        </pc:spChg>
        <pc:spChg chg="mod">
          <ac:chgData name="Sheetal Jain" userId="51c8f061-299c-44fe-993f-a386b901f7f1" providerId="ADAL" clId="{92B673DC-79C5-4E89-949D-84E499E579B4}" dt="2020-11-11T12:19:45.537" v="324" actId="14100"/>
          <ac:spMkLst>
            <pc:docMk/>
            <pc:sldMk cId="3551479502" sldId="275"/>
            <ac:spMk id="24" creationId="{00000000-0000-0000-0000-000000000000}"/>
          </ac:spMkLst>
        </pc:spChg>
        <pc:spChg chg="mod">
          <ac:chgData name="Sheetal Jain" userId="51c8f061-299c-44fe-993f-a386b901f7f1" providerId="ADAL" clId="{92B673DC-79C5-4E89-949D-84E499E579B4}" dt="2020-11-11T12:20:08.373" v="329" actId="14100"/>
          <ac:spMkLst>
            <pc:docMk/>
            <pc:sldMk cId="3551479502" sldId="275"/>
            <ac:spMk id="25" creationId="{00000000-0000-0000-0000-000000000000}"/>
          </ac:spMkLst>
        </pc:spChg>
        <pc:spChg chg="mod">
          <ac:chgData name="Sheetal Jain" userId="51c8f061-299c-44fe-993f-a386b901f7f1" providerId="ADAL" clId="{92B673DC-79C5-4E89-949D-84E499E579B4}" dt="2020-11-11T12:19:52.745" v="325" actId="1076"/>
          <ac:spMkLst>
            <pc:docMk/>
            <pc:sldMk cId="3551479502" sldId="275"/>
            <ac:spMk id="26" creationId="{00000000-0000-0000-0000-000000000000}"/>
          </ac:spMkLst>
        </pc:spChg>
        <pc:spChg chg="mod">
          <ac:chgData name="Sheetal Jain" userId="51c8f061-299c-44fe-993f-a386b901f7f1" providerId="ADAL" clId="{92B673DC-79C5-4E89-949D-84E499E579B4}" dt="2020-11-11T12:19:56.747" v="326" actId="1076"/>
          <ac:spMkLst>
            <pc:docMk/>
            <pc:sldMk cId="3551479502" sldId="275"/>
            <ac:spMk id="27" creationId="{00000000-0000-0000-0000-000000000000}"/>
          </ac:spMkLst>
        </pc:spChg>
        <pc:spChg chg="mod">
          <ac:chgData name="Sheetal Jain" userId="51c8f061-299c-44fe-993f-a386b901f7f1" providerId="ADAL" clId="{92B673DC-79C5-4E89-949D-84E499E579B4}" dt="2020-11-11T12:19:07.352" v="313" actId="14100"/>
          <ac:spMkLst>
            <pc:docMk/>
            <pc:sldMk cId="3551479502" sldId="275"/>
            <ac:spMk id="29" creationId="{00000000-0000-0000-0000-000000000000}"/>
          </ac:spMkLst>
        </pc:spChg>
        <pc:spChg chg="mod">
          <ac:chgData name="Sheetal Jain" userId="51c8f061-299c-44fe-993f-a386b901f7f1" providerId="ADAL" clId="{92B673DC-79C5-4E89-949D-84E499E579B4}" dt="2020-11-11T12:20:25.272" v="334" actId="14100"/>
          <ac:spMkLst>
            <pc:docMk/>
            <pc:sldMk cId="3551479502" sldId="275"/>
            <ac:spMk id="33" creationId="{00000000-0000-0000-0000-000000000000}"/>
          </ac:spMkLst>
        </pc:spChg>
        <pc:spChg chg="mod">
          <ac:chgData name="Sheetal Jain" userId="51c8f061-299c-44fe-993f-a386b901f7f1" providerId="ADAL" clId="{92B673DC-79C5-4E89-949D-84E499E579B4}" dt="2020-11-11T12:20:45.558" v="338" actId="14100"/>
          <ac:spMkLst>
            <pc:docMk/>
            <pc:sldMk cId="3551479502" sldId="275"/>
            <ac:spMk id="35" creationId="{00000000-0000-0000-0000-000000000000}"/>
          </ac:spMkLst>
        </pc:spChg>
        <pc:spChg chg="mod">
          <ac:chgData name="Sheetal Jain" userId="51c8f061-299c-44fe-993f-a386b901f7f1" providerId="ADAL" clId="{92B673DC-79C5-4E89-949D-84E499E579B4}" dt="2020-11-11T12:20:13.412" v="330" actId="1076"/>
          <ac:spMkLst>
            <pc:docMk/>
            <pc:sldMk cId="3551479502" sldId="275"/>
            <ac:spMk id="36" creationId="{00000000-0000-0000-0000-000000000000}"/>
          </ac:spMkLst>
        </pc:spChg>
        <pc:spChg chg="mod">
          <ac:chgData name="Sheetal Jain" userId="51c8f061-299c-44fe-993f-a386b901f7f1" providerId="ADAL" clId="{92B673DC-79C5-4E89-949D-84E499E579B4}" dt="2020-11-11T12:20:30.645" v="335" actId="1076"/>
          <ac:spMkLst>
            <pc:docMk/>
            <pc:sldMk cId="3551479502" sldId="275"/>
            <ac:spMk id="38" creationId="{00000000-0000-0000-0000-000000000000}"/>
          </ac:spMkLst>
        </pc:spChg>
        <pc:spChg chg="mod">
          <ac:chgData name="Sheetal Jain" userId="51c8f061-299c-44fe-993f-a386b901f7f1" providerId="ADAL" clId="{92B673DC-79C5-4E89-949D-84E499E579B4}" dt="2020-11-11T12:21:04.333" v="385" actId="1076"/>
          <ac:spMkLst>
            <pc:docMk/>
            <pc:sldMk cId="3551479502" sldId="275"/>
            <ac:spMk id="39" creationId="{00000000-0000-0000-0000-000000000000}"/>
          </ac:spMkLst>
        </pc:spChg>
        <pc:picChg chg="add mod ord modCrop">
          <ac:chgData name="Sheetal Jain" userId="51c8f061-299c-44fe-993f-a386b901f7f1" providerId="ADAL" clId="{92B673DC-79C5-4E89-949D-84E499E579B4}" dt="2020-11-11T12:19:37.218" v="321" actId="1076"/>
          <ac:picMkLst>
            <pc:docMk/>
            <pc:sldMk cId="3551479502" sldId="275"/>
            <ac:picMk id="3" creationId="{1B4EC6BD-1DD5-4D34-8E35-6DFE36FFBF05}"/>
          </ac:picMkLst>
        </pc:picChg>
        <pc:picChg chg="del">
          <ac:chgData name="Sheetal Jain" userId="51c8f061-299c-44fe-993f-a386b901f7f1" providerId="ADAL" clId="{92B673DC-79C5-4E89-949D-84E499E579B4}" dt="2020-11-11T12:18:42.408" v="307" actId="478"/>
          <ac:picMkLst>
            <pc:docMk/>
            <pc:sldMk cId="3551479502" sldId="275"/>
            <ac:picMk id="6" creationId="{00000000-0000-0000-0000-000000000000}"/>
          </ac:picMkLst>
        </pc:picChg>
        <pc:cxnChg chg="mod">
          <ac:chgData name="Sheetal Jain" userId="51c8f061-299c-44fe-993f-a386b901f7f1" providerId="ADAL" clId="{92B673DC-79C5-4E89-949D-84E499E579B4}" dt="2020-11-11T12:19:28.934" v="319" actId="14100"/>
          <ac:cxnSpMkLst>
            <pc:docMk/>
            <pc:sldMk cId="3551479502" sldId="275"/>
            <ac:cxnSpMk id="21" creationId="{00000000-0000-0000-0000-000000000000}"/>
          </ac:cxnSpMkLst>
        </pc:cxnChg>
        <pc:cxnChg chg="mod">
          <ac:chgData name="Sheetal Jain" userId="51c8f061-299c-44fe-993f-a386b901f7f1" providerId="ADAL" clId="{92B673DC-79C5-4E89-949D-84E499E579B4}" dt="2020-11-11T12:19:56.747" v="326" actId="1076"/>
          <ac:cxnSpMkLst>
            <pc:docMk/>
            <pc:sldMk cId="3551479502" sldId="275"/>
            <ac:cxnSpMk id="28" creationId="{00000000-0000-0000-0000-000000000000}"/>
          </ac:cxnSpMkLst>
        </pc:cxnChg>
        <pc:cxnChg chg="mod">
          <ac:chgData name="Sheetal Jain" userId="51c8f061-299c-44fe-993f-a386b901f7f1" providerId="ADAL" clId="{92B673DC-79C5-4E89-949D-84E499E579B4}" dt="2020-11-11T12:19:56.747" v="326" actId="1076"/>
          <ac:cxnSpMkLst>
            <pc:docMk/>
            <pc:sldMk cId="3551479502" sldId="275"/>
            <ac:cxnSpMk id="34" creationId="{00000000-0000-0000-0000-000000000000}"/>
          </ac:cxnSpMkLst>
        </pc:cxnChg>
        <pc:cxnChg chg="del mod">
          <ac:chgData name="Sheetal Jain" userId="51c8f061-299c-44fe-993f-a386b901f7f1" providerId="ADAL" clId="{92B673DC-79C5-4E89-949D-84E499E579B4}" dt="2020-11-11T12:20:16.401" v="331" actId="478"/>
          <ac:cxnSpMkLst>
            <pc:docMk/>
            <pc:sldMk cId="3551479502" sldId="275"/>
            <ac:cxnSpMk id="40" creationId="{00000000-0000-0000-0000-000000000000}"/>
          </ac:cxnSpMkLst>
        </pc:cxnChg>
      </pc:sldChg>
      <pc:sldChg chg="modSp mod">
        <pc:chgData name="Sheetal Jain" userId="51c8f061-299c-44fe-993f-a386b901f7f1" providerId="ADAL" clId="{92B673DC-79C5-4E89-949D-84E499E579B4}" dt="2020-11-11T12:27:43.851" v="596" actId="14734"/>
        <pc:sldMkLst>
          <pc:docMk/>
          <pc:sldMk cId="3763951364" sldId="276"/>
        </pc:sldMkLst>
        <pc:graphicFrameChg chg="mod modGraphic">
          <ac:chgData name="Sheetal Jain" userId="51c8f061-299c-44fe-993f-a386b901f7f1" providerId="ADAL" clId="{92B673DC-79C5-4E89-949D-84E499E579B4}" dt="2020-11-11T12:27:43.851" v="596" actId="14734"/>
          <ac:graphicFrameMkLst>
            <pc:docMk/>
            <pc:sldMk cId="3763951364" sldId="276"/>
            <ac:graphicFrameMk id="23" creationId="{00000000-0000-0000-0000-000000000000}"/>
          </ac:graphicFrameMkLst>
        </pc:graphicFrameChg>
      </pc:sldChg>
      <pc:sldChg chg="modSp mod">
        <pc:chgData name="Sheetal Jain" userId="51c8f061-299c-44fe-993f-a386b901f7f1" providerId="ADAL" clId="{92B673DC-79C5-4E89-949D-84E499E579B4}" dt="2020-11-11T12:39:32.874" v="636" actId="20577"/>
        <pc:sldMkLst>
          <pc:docMk/>
          <pc:sldMk cId="170479913" sldId="277"/>
        </pc:sldMkLst>
        <pc:graphicFrameChg chg="mod modGraphic">
          <ac:chgData name="Sheetal Jain" userId="51c8f061-299c-44fe-993f-a386b901f7f1" providerId="ADAL" clId="{92B673DC-79C5-4E89-949D-84E499E579B4}" dt="2020-11-11T12:39:32.874" v="636" actId="20577"/>
          <ac:graphicFrameMkLst>
            <pc:docMk/>
            <pc:sldMk cId="170479913" sldId="277"/>
            <ac:graphicFrameMk id="11" creationId="{00000000-0000-0000-0000-000000000000}"/>
          </ac:graphicFrameMkLst>
        </pc:graphicFrameChg>
      </pc:sldChg>
      <pc:sldMasterChg chg="modSp mod">
        <pc:chgData name="Sheetal Jain" userId="51c8f061-299c-44fe-993f-a386b901f7f1" providerId="ADAL" clId="{92B673DC-79C5-4E89-949D-84E499E579B4}" dt="2020-11-11T10:01:17.987" v="1" actId="20577"/>
        <pc:sldMasterMkLst>
          <pc:docMk/>
          <pc:sldMasterMk cId="3120790497" sldId="2147483700"/>
        </pc:sldMasterMkLst>
        <pc:spChg chg="mod">
          <ac:chgData name="Sheetal Jain" userId="51c8f061-299c-44fe-993f-a386b901f7f1" providerId="ADAL" clId="{92B673DC-79C5-4E89-949D-84E499E579B4}" dt="2020-11-11T10:01:17.987" v="1" actId="20577"/>
          <ac:spMkLst>
            <pc:docMk/>
            <pc:sldMasterMk cId="3120790497" sldId="2147483700"/>
            <ac:spMk id="15" creationId="{00000000-0000-0000-0000-000000000000}"/>
          </ac:spMkLst>
        </pc:spChg>
      </pc:sldMasterChg>
    </pc:docChg>
  </pc:docChgLst>
  <pc:docChgLst>
    <pc:chgData name="Sheetal Jain" userId="51c8f061-299c-44fe-993f-a386b901f7f1" providerId="ADAL" clId="{7E5DF47D-B7AF-4815-B421-D09B72F2C78F}"/>
    <pc:docChg chg="modSld modMainMaster">
      <pc:chgData name="Sheetal Jain" userId="51c8f061-299c-44fe-993f-a386b901f7f1" providerId="ADAL" clId="{7E5DF47D-B7AF-4815-B421-D09B72F2C78F}" dt="2021-02-09T09:38:11.294" v="15" actId="20577"/>
      <pc:docMkLst>
        <pc:docMk/>
      </pc:docMkLst>
      <pc:sldChg chg="modSp mod">
        <pc:chgData name="Sheetal Jain" userId="51c8f061-299c-44fe-993f-a386b901f7f1" providerId="ADAL" clId="{7E5DF47D-B7AF-4815-B421-D09B72F2C78F}" dt="2021-02-09T09:38:11.294" v="15" actId="20577"/>
        <pc:sldMkLst>
          <pc:docMk/>
          <pc:sldMk cId="3763951364" sldId="276"/>
        </pc:sldMkLst>
        <pc:graphicFrameChg chg="modGraphic">
          <ac:chgData name="Sheetal Jain" userId="51c8f061-299c-44fe-993f-a386b901f7f1" providerId="ADAL" clId="{7E5DF47D-B7AF-4815-B421-D09B72F2C78F}" dt="2021-02-09T09:38:11.294" v="15" actId="20577"/>
          <ac:graphicFrameMkLst>
            <pc:docMk/>
            <pc:sldMk cId="3763951364" sldId="276"/>
            <ac:graphicFrameMk id="23" creationId="{00000000-0000-0000-0000-000000000000}"/>
          </ac:graphicFrameMkLst>
        </pc:graphicFrameChg>
      </pc:sldChg>
      <pc:sldMasterChg chg="modSp mod">
        <pc:chgData name="Sheetal Jain" userId="51c8f061-299c-44fe-993f-a386b901f7f1" providerId="ADAL" clId="{7E5DF47D-B7AF-4815-B421-D09B72F2C78F}" dt="2021-02-09T09:22:16.092" v="3" actId="403"/>
        <pc:sldMasterMkLst>
          <pc:docMk/>
          <pc:sldMasterMk cId="3120790497" sldId="2147483700"/>
        </pc:sldMasterMkLst>
        <pc:spChg chg="mod">
          <ac:chgData name="Sheetal Jain" userId="51c8f061-299c-44fe-993f-a386b901f7f1" providerId="ADAL" clId="{7E5DF47D-B7AF-4815-B421-D09B72F2C78F}" dt="2021-02-09T09:22:16.092" v="3" actId="403"/>
          <ac:spMkLst>
            <pc:docMk/>
            <pc:sldMasterMk cId="3120790497" sldId="2147483700"/>
            <ac:spMk id="15" creationId="{00000000-0000-0000-0000-000000000000}"/>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D72CDD3-5859-43DB-BD75-0C3C30E3DE62}">
      <dgm:prSet phldrT="[Text]" custT="1"/>
      <dgm:spPr>
        <a:solidFill>
          <a:srgbClr val="DFE8F0"/>
        </a:solidFill>
      </dgm:spPr>
      <dgm:t>
        <a:bodyPr/>
        <a:lstStyle/>
        <a:p>
          <a:r>
            <a:rPr lang="en-IN" sz="2400" b="1">
              <a:solidFill>
                <a:srgbClr val="294071"/>
              </a:solidFill>
              <a:latin typeface="Cambria"/>
              <a:ea typeface="+mn-ea"/>
              <a:cs typeface="+mn-cs"/>
            </a:rPr>
            <a:t>Gather Manufacturing and Industry data</a:t>
          </a:r>
          <a:endParaRPr lang="en-US" sz="2400">
            <a:solidFill>
              <a:srgbClr val="294071"/>
            </a:solidFill>
          </a:endParaRP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2881FB1-6580-4F21-A283-BFAA6F91D5D2}">
      <dgm:prSet phldrT="[Text]" custT="1"/>
      <dgm:spPr>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dgm:spPr>
      <dgm:t>
        <a:bodyPr/>
        <a:lstStyle/>
        <a:p>
          <a:r>
            <a:rPr lang="en-US" sz="2400"/>
            <a:t>Step 2</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dgm:t>
        <a:bodyPr/>
        <a:lstStyle/>
        <a:p>
          <a:r>
            <a:rPr lang="en-IN" sz="2400" b="1">
              <a:solidFill>
                <a:srgbClr val="294071"/>
              </a:solidFill>
              <a:latin typeface="Cambria"/>
              <a:ea typeface="+mn-ea"/>
              <a:cs typeface="+mn-cs"/>
            </a:rPr>
            <a:t>Summarize the Data for Industry of interest.</a:t>
          </a:r>
          <a:endParaRPr lang="en-US" sz="2400" b="1">
            <a:solidFill>
              <a:srgbClr val="294071"/>
            </a:solidFill>
          </a:endParaRP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6352CA33-6755-44BE-808F-400DA4CF80A7}">
      <dgm:prSet phldrT="[Text]" custT="1"/>
      <dgm:spPr>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dgm:spPr>
      <dgm:t>
        <a:bodyPr/>
        <a:lstStyle/>
        <a:p>
          <a:r>
            <a:rPr lang="en-US" sz="2400"/>
            <a:t>Step 3</a:t>
          </a: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custT="1"/>
      <dgm:spPr/>
      <dgm:t>
        <a:bodyPr/>
        <a:lstStyle/>
        <a:p>
          <a:r>
            <a:rPr lang="en-IN" sz="2400" b="1">
              <a:solidFill>
                <a:srgbClr val="294071"/>
              </a:solidFill>
              <a:latin typeface="Cambria"/>
              <a:ea typeface="+mn-ea"/>
              <a:cs typeface="+mn-cs"/>
            </a:rPr>
            <a:t>Calculate Ratios &amp; build the Industry Cost Profile</a:t>
          </a:r>
          <a:r>
            <a:rPr lang="en-US" sz="2400" b="1"/>
            <a:t>	</a:t>
          </a:r>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B4F1B46E-22B2-4721-950C-8704487586DC}">
      <dgm:prSet phldrT="[Text]" custT="1"/>
      <dgm:spPr>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dgm:spPr>
      <dgm:t>
        <a:bodyPr/>
        <a:lstStyle/>
        <a:p>
          <a:r>
            <a:rPr lang="en-US" sz="2400"/>
            <a:t>Step 1</a:t>
          </a:r>
        </a:p>
      </dgm:t>
    </dgm:pt>
    <dgm:pt modelId="{A7E2530A-34E2-4E9F-BC78-8920BA140C41}" type="sibTrans" cxnId="{2C8317B2-2EBB-4589-86EA-C77B3B6E81AA}">
      <dgm:prSet/>
      <dgm:spPr/>
      <dgm:t>
        <a:bodyPr/>
        <a:lstStyle/>
        <a:p>
          <a:endParaRPr lang="en-US"/>
        </a:p>
      </dgm:t>
    </dgm:pt>
    <dgm:pt modelId="{E8A66543-CC4D-4785-A93E-5B125E09F826}" type="parTrans" cxnId="{2C8317B2-2EBB-4589-86EA-C77B3B6E81AA}">
      <dgm:prSet/>
      <dgm:spPr/>
      <dgm:t>
        <a:bodyPr/>
        <a:lstStyle/>
        <a:p>
          <a:endParaRPr lang="en-US"/>
        </a:p>
      </dgm:t>
    </dgm:pt>
    <dgm:pt modelId="{63A580CE-5140-4AC1-B88E-97938524B8F2}" type="pres">
      <dgm:prSet presAssocID="{00C18FBF-3FF5-4C16-97CF-AF03740D7AB6}" presName="Name0" presStyleCnt="0">
        <dgm:presLayoutVars>
          <dgm:dir/>
          <dgm:animLvl val="lvl"/>
          <dgm:resizeHandles val="exact"/>
        </dgm:presLayoutVars>
      </dgm:prSet>
      <dgm:spPr/>
    </dgm:pt>
    <dgm:pt modelId="{12031DAE-5E2E-4F47-9AF9-0A41C3382A60}" type="pres">
      <dgm:prSet presAssocID="{B4F1B46E-22B2-4721-950C-8704487586DC}" presName="linNode" presStyleCnt="0"/>
      <dgm:spPr/>
    </dgm:pt>
    <dgm:pt modelId="{79B8FC0C-79CB-4C19-8E0D-2B6A33327750}" type="pres">
      <dgm:prSet presAssocID="{B4F1B46E-22B2-4721-950C-8704487586DC}" presName="parentText" presStyleLbl="node1" presStyleIdx="0" presStyleCnt="3" custScaleX="40097">
        <dgm:presLayoutVars>
          <dgm:chMax val="1"/>
          <dgm:bulletEnabled val="1"/>
        </dgm:presLayoutVars>
      </dgm:prSet>
      <dgm:spPr/>
    </dgm:pt>
    <dgm:pt modelId="{11F5BF76-220E-49DB-A754-25CDFEDCFD30}" type="pres">
      <dgm:prSet presAssocID="{B4F1B46E-22B2-4721-950C-8704487586DC}" presName="descendantText" presStyleLbl="alignAccFollowNode1" presStyleIdx="0" presStyleCnt="3" custScaleX="130270">
        <dgm:presLayoutVars>
          <dgm:bulletEnabled val="1"/>
        </dgm:presLayoutVars>
      </dgm:prSet>
      <dgm:spPr/>
    </dgm:pt>
    <dgm:pt modelId="{8247F90F-EBBD-4364-BE30-FF1A4D54BE94}" type="pres">
      <dgm:prSet presAssocID="{A7E2530A-34E2-4E9F-BC78-8920BA140C41}" presName="sp" presStyleCnt="0"/>
      <dgm:spPr/>
    </dgm:pt>
    <dgm:pt modelId="{977B95BB-1DE7-40D3-A333-5E40B1479482}" type="pres">
      <dgm:prSet presAssocID="{F2881FB1-6580-4F21-A283-BFAA6F91D5D2}" presName="linNode" presStyleCnt="0"/>
      <dgm:spPr/>
    </dgm:pt>
    <dgm:pt modelId="{61BA391A-C1A3-4C26-9905-BCC679A8D46D}" type="pres">
      <dgm:prSet presAssocID="{F2881FB1-6580-4F21-A283-BFAA6F91D5D2}" presName="parentText" presStyleLbl="node1" presStyleIdx="1" presStyleCnt="3" custScaleX="40097">
        <dgm:presLayoutVars>
          <dgm:chMax val="1"/>
          <dgm:bulletEnabled val="1"/>
        </dgm:presLayoutVars>
      </dgm:prSet>
      <dgm:spPr/>
    </dgm:pt>
    <dgm:pt modelId="{7DFE7FB1-56C2-4FE8-977E-803EFEB20831}" type="pres">
      <dgm:prSet presAssocID="{F2881FB1-6580-4F21-A283-BFAA6F91D5D2}" presName="descendantText" presStyleLbl="alignAccFollowNode1" presStyleIdx="1" presStyleCnt="3" custScaleX="130270">
        <dgm:presLayoutVars>
          <dgm:bulletEnabled val="1"/>
        </dgm:presLayoutVars>
      </dgm:prSet>
      <dgm:spPr/>
    </dgm:pt>
    <dgm:pt modelId="{E7C6123D-2FF3-4C04-94B4-09E92A2D906D}" type="pres">
      <dgm:prSet presAssocID="{A5ABDC17-7AB5-4F0E-992A-F9343F5D74EB}" presName="sp" presStyleCnt="0"/>
      <dgm:spPr/>
    </dgm:pt>
    <dgm:pt modelId="{EEEF210A-895F-4647-8AD9-D8AA3E7F08D7}" type="pres">
      <dgm:prSet presAssocID="{6352CA33-6755-44BE-808F-400DA4CF80A7}" presName="linNode" presStyleCnt="0"/>
      <dgm:spPr/>
    </dgm:pt>
    <dgm:pt modelId="{EA80A3C2-62BE-4159-AEC0-45C90F1FC31D}" type="pres">
      <dgm:prSet presAssocID="{6352CA33-6755-44BE-808F-400DA4CF80A7}" presName="parentText" presStyleLbl="node1" presStyleIdx="2" presStyleCnt="3" custScaleX="40097">
        <dgm:presLayoutVars>
          <dgm:chMax val="1"/>
          <dgm:bulletEnabled val="1"/>
        </dgm:presLayoutVars>
      </dgm:prSet>
      <dgm:spPr/>
    </dgm:pt>
    <dgm:pt modelId="{A60520D8-37DB-4FB8-BD82-6A2EB5B7DB22}" type="pres">
      <dgm:prSet presAssocID="{6352CA33-6755-44BE-808F-400DA4CF80A7}" presName="descendantText" presStyleLbl="alignAccFollowNode1" presStyleIdx="2" presStyleCnt="3" custScaleX="130270">
        <dgm:presLayoutVars>
          <dgm:bulletEnabled val="1"/>
        </dgm:presLayoutVars>
      </dgm:prSet>
      <dgm:spPr/>
    </dgm:pt>
  </dgm:ptLst>
  <dgm:cxnLst>
    <dgm:cxn modelId="{9E41170A-4A8E-41CB-9AB8-2CACD21F91FC}" type="presOf" srcId="{D5197DDB-D5D2-499F-B255-CF7BB5AE2B43}" destId="{7DFE7FB1-56C2-4FE8-977E-803EFEB20831}" srcOrd="0" destOrd="0" presId="urn:microsoft.com/office/officeart/2005/8/layout/vList5"/>
    <dgm:cxn modelId="{5A1C590F-FB16-4646-923A-1E3769AA1DF2}" type="presOf" srcId="{F2881FB1-6580-4F21-A283-BFAA6F91D5D2}" destId="{61BA391A-C1A3-4C26-9905-BCC679A8D46D}" srcOrd="0" destOrd="0" presId="urn:microsoft.com/office/officeart/2005/8/layout/vList5"/>
    <dgm:cxn modelId="{4A31D641-1B5D-46D3-B685-0C4DC6EFE71B}" srcId="{00C18FBF-3FF5-4C16-97CF-AF03740D7AB6}" destId="{F2881FB1-6580-4F21-A283-BFAA6F91D5D2}" srcOrd="1" destOrd="0" parTransId="{2D960FDD-BADA-480D-9043-497C56588AD3}" sibTransId="{A5ABDC17-7AB5-4F0E-992A-F9343F5D74EB}"/>
    <dgm:cxn modelId="{38EF6864-DAAD-44C0-BF6C-BA01484DB032}" type="presOf" srcId="{6352CA33-6755-44BE-808F-400DA4CF80A7}" destId="{EA80A3C2-62BE-4159-AEC0-45C90F1FC31D}" srcOrd="0" destOrd="0" presId="urn:microsoft.com/office/officeart/2005/8/layout/vList5"/>
    <dgm:cxn modelId="{3204ED53-15A0-4643-A582-021A785F1BA2}" srcId="{F2881FB1-6580-4F21-A283-BFAA6F91D5D2}" destId="{D5197DDB-D5D2-499F-B255-CF7BB5AE2B43}" srcOrd="0" destOrd="0" parTransId="{B14A4DC9-F40A-4867-ADB8-4BA8A1F83766}" sibTransId="{29F2454A-2FA8-4B3A-AC63-4A0B9FD04A75}"/>
    <dgm:cxn modelId="{86BBCD74-A16E-4795-B58C-E95039D41689}" type="presOf" srcId="{9614A323-64B1-4077-A841-022051EC749A}" destId="{A60520D8-37DB-4FB8-BD82-6A2EB5B7DB22}" srcOrd="0" destOrd="0" presId="urn:microsoft.com/office/officeart/2005/8/layout/vList5"/>
    <dgm:cxn modelId="{FC7BD086-74EA-4D6C-9657-E916D355F209}" srcId="{6352CA33-6755-44BE-808F-400DA4CF80A7}" destId="{9614A323-64B1-4077-A841-022051EC749A}" srcOrd="0" destOrd="0" parTransId="{E5F6BCBD-B84E-4018-BE9E-BF57FF3B4B36}" sibTransId="{FEC2A79F-8857-403A-A738-E8CE75C965E2}"/>
    <dgm:cxn modelId="{DDB5AD9A-40B0-48EF-AF2C-8CCDA330F7FE}" srcId="{B4F1B46E-22B2-4721-950C-8704487586DC}" destId="{9D72CDD3-5859-43DB-BD75-0C3C30E3DE62}" srcOrd="0" destOrd="0" parTransId="{1D5B1F83-33A7-4298-BC11-2B1252AFAEA5}" sibTransId="{15E25BD4-1EBF-43C2-8885-DBF66B8429E1}"/>
    <dgm:cxn modelId="{2C8317B2-2EBB-4589-86EA-C77B3B6E81AA}" srcId="{00C18FBF-3FF5-4C16-97CF-AF03740D7AB6}" destId="{B4F1B46E-22B2-4721-950C-8704487586DC}" srcOrd="0" destOrd="0" parTransId="{E8A66543-CC4D-4785-A93E-5B125E09F826}" sibTransId="{A7E2530A-34E2-4E9F-BC78-8920BA140C41}"/>
    <dgm:cxn modelId="{82BAE5DD-3A79-4870-9019-1254385E0650}" srcId="{00C18FBF-3FF5-4C16-97CF-AF03740D7AB6}" destId="{6352CA33-6755-44BE-808F-400DA4CF80A7}" srcOrd="2" destOrd="0" parTransId="{AEB59203-63BA-4A96-BADC-40BAEBD9AA40}" sibTransId="{AAB4CF73-4B9B-4AA0-9074-16C2D2AE00A1}"/>
    <dgm:cxn modelId="{054DDAE7-5877-463A-BD94-B8950D85A1C2}" type="presOf" srcId="{9D72CDD3-5859-43DB-BD75-0C3C30E3DE62}" destId="{11F5BF76-220E-49DB-A754-25CDFEDCFD30}" srcOrd="0" destOrd="0" presId="urn:microsoft.com/office/officeart/2005/8/layout/vList5"/>
    <dgm:cxn modelId="{37CEACF9-2D69-4574-9DA5-382F07DB174F}" type="presOf" srcId="{00C18FBF-3FF5-4C16-97CF-AF03740D7AB6}" destId="{63A580CE-5140-4AC1-B88E-97938524B8F2}" srcOrd="0" destOrd="0" presId="urn:microsoft.com/office/officeart/2005/8/layout/vList5"/>
    <dgm:cxn modelId="{5FA75BFE-D0D9-4D97-8471-1A291092E650}" type="presOf" srcId="{B4F1B46E-22B2-4721-950C-8704487586DC}" destId="{79B8FC0C-79CB-4C19-8E0D-2B6A33327750}" srcOrd="0" destOrd="0" presId="urn:microsoft.com/office/officeart/2005/8/layout/vList5"/>
    <dgm:cxn modelId="{ABE5054C-9BB5-458C-8C63-D36C64A33B7A}" type="presParOf" srcId="{63A580CE-5140-4AC1-B88E-97938524B8F2}" destId="{12031DAE-5E2E-4F47-9AF9-0A41C3382A60}" srcOrd="0" destOrd="0" presId="urn:microsoft.com/office/officeart/2005/8/layout/vList5"/>
    <dgm:cxn modelId="{A321A6CA-1FEE-4E3C-B090-3D3D3D9AF46E}" type="presParOf" srcId="{12031DAE-5E2E-4F47-9AF9-0A41C3382A60}" destId="{79B8FC0C-79CB-4C19-8E0D-2B6A33327750}" srcOrd="0" destOrd="0" presId="urn:microsoft.com/office/officeart/2005/8/layout/vList5"/>
    <dgm:cxn modelId="{9DE2D391-8F06-4567-9F32-795A0028EE89}" type="presParOf" srcId="{12031DAE-5E2E-4F47-9AF9-0A41C3382A60}" destId="{11F5BF76-220E-49DB-A754-25CDFEDCFD30}" srcOrd="1" destOrd="0" presId="urn:microsoft.com/office/officeart/2005/8/layout/vList5"/>
    <dgm:cxn modelId="{9F16175D-824E-4BC7-8575-91EA75BF2BED}" type="presParOf" srcId="{63A580CE-5140-4AC1-B88E-97938524B8F2}" destId="{8247F90F-EBBD-4364-BE30-FF1A4D54BE94}" srcOrd="1" destOrd="0" presId="urn:microsoft.com/office/officeart/2005/8/layout/vList5"/>
    <dgm:cxn modelId="{BC64ABF9-B2B3-4EA6-BCB8-BE13FB7492D6}" type="presParOf" srcId="{63A580CE-5140-4AC1-B88E-97938524B8F2}" destId="{977B95BB-1DE7-40D3-A333-5E40B1479482}" srcOrd="2" destOrd="0" presId="urn:microsoft.com/office/officeart/2005/8/layout/vList5"/>
    <dgm:cxn modelId="{2BF3B2EE-FB9E-459E-8236-6E106AEB0E3E}" type="presParOf" srcId="{977B95BB-1DE7-40D3-A333-5E40B1479482}" destId="{61BA391A-C1A3-4C26-9905-BCC679A8D46D}" srcOrd="0" destOrd="0" presId="urn:microsoft.com/office/officeart/2005/8/layout/vList5"/>
    <dgm:cxn modelId="{53A4D96E-F798-4F73-BB70-665490D2DB9B}" type="presParOf" srcId="{977B95BB-1DE7-40D3-A333-5E40B1479482}" destId="{7DFE7FB1-56C2-4FE8-977E-803EFEB20831}" srcOrd="1" destOrd="0" presId="urn:microsoft.com/office/officeart/2005/8/layout/vList5"/>
    <dgm:cxn modelId="{AF1DB184-3A99-42CF-BAC5-31BC98BE241F}" type="presParOf" srcId="{63A580CE-5140-4AC1-B88E-97938524B8F2}" destId="{E7C6123D-2FF3-4C04-94B4-09E92A2D906D}" srcOrd="3" destOrd="0" presId="urn:microsoft.com/office/officeart/2005/8/layout/vList5"/>
    <dgm:cxn modelId="{D5DA523F-E411-4B77-974A-15990A4D9B2B}" type="presParOf" srcId="{63A580CE-5140-4AC1-B88E-97938524B8F2}" destId="{EEEF210A-895F-4647-8AD9-D8AA3E7F08D7}" srcOrd="4" destOrd="0" presId="urn:microsoft.com/office/officeart/2005/8/layout/vList5"/>
    <dgm:cxn modelId="{61EEAFD7-F817-413F-A9FC-27E38F1A8902}" type="presParOf" srcId="{EEEF210A-895F-4647-8AD9-D8AA3E7F08D7}" destId="{EA80A3C2-62BE-4159-AEC0-45C90F1FC31D}" srcOrd="0" destOrd="0" presId="urn:microsoft.com/office/officeart/2005/8/layout/vList5"/>
    <dgm:cxn modelId="{C9458339-FA3E-48BE-A4EF-F0B2BF5D38E0}" type="presParOf" srcId="{EEEF210A-895F-4647-8AD9-D8AA3E7F08D7}" destId="{A60520D8-37DB-4FB8-BD82-6A2EB5B7DB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5BF76-220E-49DB-A754-25CDFEDCFD30}">
      <dsp:nvSpPr>
        <dsp:cNvPr id="0" name=""/>
        <dsp:cNvSpPr/>
      </dsp:nvSpPr>
      <dsp:spPr>
        <a:xfrm rot="5400000">
          <a:off x="5060294" y="-3398117"/>
          <a:ext cx="1099009" cy="8174160"/>
        </a:xfrm>
        <a:prstGeom prst="round2SameRect">
          <a:avLst/>
        </a:prstGeom>
        <a:solidFill>
          <a:srgbClr val="DFE8F0"/>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b="1" kern="1200">
              <a:solidFill>
                <a:srgbClr val="294071"/>
              </a:solidFill>
              <a:latin typeface="Cambria"/>
              <a:ea typeface="+mn-ea"/>
              <a:cs typeface="+mn-cs"/>
            </a:rPr>
            <a:t>Gather Manufacturing and Industry data</a:t>
          </a:r>
          <a:endParaRPr lang="en-US" sz="2400" kern="1200">
            <a:solidFill>
              <a:srgbClr val="294071"/>
            </a:solidFill>
          </a:endParaRPr>
        </a:p>
      </dsp:txBody>
      <dsp:txXfrm rot="-5400000">
        <a:off x="1522719" y="193107"/>
        <a:ext cx="8120511" cy="991711"/>
      </dsp:txXfrm>
    </dsp:sp>
    <dsp:sp modelId="{79B8FC0C-79CB-4C19-8E0D-2B6A33327750}">
      <dsp:nvSpPr>
        <dsp:cNvPr id="0" name=""/>
        <dsp:cNvSpPr/>
      </dsp:nvSpPr>
      <dsp:spPr>
        <a:xfrm>
          <a:off x="107469" y="2081"/>
          <a:ext cx="1415249" cy="1373761"/>
        </a:xfrm>
        <a:prstGeom prst="roundRect">
          <a:avLst/>
        </a:prstGeom>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Step 1</a:t>
          </a:r>
        </a:p>
      </dsp:txBody>
      <dsp:txXfrm>
        <a:off x="174530" y="69142"/>
        <a:ext cx="1281127" cy="1239639"/>
      </dsp:txXfrm>
    </dsp:sp>
    <dsp:sp modelId="{7DFE7FB1-56C2-4FE8-977E-803EFEB20831}">
      <dsp:nvSpPr>
        <dsp:cNvPr id="0" name=""/>
        <dsp:cNvSpPr/>
      </dsp:nvSpPr>
      <dsp:spPr>
        <a:xfrm rot="5400000">
          <a:off x="5060294" y="-1955668"/>
          <a:ext cx="1099009" cy="817416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b="1" kern="1200">
              <a:solidFill>
                <a:srgbClr val="294071"/>
              </a:solidFill>
              <a:latin typeface="Cambria"/>
              <a:ea typeface="+mn-ea"/>
              <a:cs typeface="+mn-cs"/>
            </a:rPr>
            <a:t>Summarize the Data for Industry of interest.</a:t>
          </a:r>
          <a:endParaRPr lang="en-US" sz="2400" b="1" kern="1200">
            <a:solidFill>
              <a:srgbClr val="294071"/>
            </a:solidFill>
          </a:endParaRPr>
        </a:p>
      </dsp:txBody>
      <dsp:txXfrm rot="-5400000">
        <a:off x="1522719" y="1635556"/>
        <a:ext cx="8120511" cy="991711"/>
      </dsp:txXfrm>
    </dsp:sp>
    <dsp:sp modelId="{61BA391A-C1A3-4C26-9905-BCC679A8D46D}">
      <dsp:nvSpPr>
        <dsp:cNvPr id="0" name=""/>
        <dsp:cNvSpPr/>
      </dsp:nvSpPr>
      <dsp:spPr>
        <a:xfrm>
          <a:off x="107469" y="1444531"/>
          <a:ext cx="1415249" cy="1373761"/>
        </a:xfrm>
        <a:prstGeom prst="roundRect">
          <a:avLst/>
        </a:prstGeom>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Step 2</a:t>
          </a:r>
        </a:p>
      </dsp:txBody>
      <dsp:txXfrm>
        <a:off x="174530" y="1511592"/>
        <a:ext cx="1281127" cy="1239639"/>
      </dsp:txXfrm>
    </dsp:sp>
    <dsp:sp modelId="{A60520D8-37DB-4FB8-BD82-6A2EB5B7DB22}">
      <dsp:nvSpPr>
        <dsp:cNvPr id="0" name=""/>
        <dsp:cNvSpPr/>
      </dsp:nvSpPr>
      <dsp:spPr>
        <a:xfrm rot="5400000">
          <a:off x="5060294" y="-513218"/>
          <a:ext cx="1099009" cy="817416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b="1" kern="1200">
              <a:solidFill>
                <a:srgbClr val="294071"/>
              </a:solidFill>
              <a:latin typeface="Cambria"/>
              <a:ea typeface="+mn-ea"/>
              <a:cs typeface="+mn-cs"/>
            </a:rPr>
            <a:t>Calculate Ratios &amp; build the Industry Cost Profile</a:t>
          </a:r>
          <a:r>
            <a:rPr lang="en-US" sz="2400" b="1" kern="1200"/>
            <a:t>	</a:t>
          </a:r>
        </a:p>
      </dsp:txBody>
      <dsp:txXfrm rot="-5400000">
        <a:off x="1522719" y="3078006"/>
        <a:ext cx="8120511" cy="991711"/>
      </dsp:txXfrm>
    </dsp:sp>
    <dsp:sp modelId="{EA80A3C2-62BE-4159-AEC0-45C90F1FC31D}">
      <dsp:nvSpPr>
        <dsp:cNvPr id="0" name=""/>
        <dsp:cNvSpPr/>
      </dsp:nvSpPr>
      <dsp:spPr>
        <a:xfrm>
          <a:off x="107469" y="2886980"/>
          <a:ext cx="1415249" cy="1373761"/>
        </a:xfrm>
        <a:prstGeom prst="roundRect">
          <a:avLst/>
        </a:prstGeom>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Step 3</a:t>
          </a:r>
        </a:p>
      </dsp:txBody>
      <dsp:txXfrm>
        <a:off x="174530" y="2954041"/>
        <a:ext cx="1281127" cy="12396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06">
              <a:solidFill>
                <a:prstClr val="white"/>
              </a:solidFill>
            </a:endParaRPr>
          </a:p>
        </p:txBody>
      </p:sp>
      <p:sp>
        <p:nvSpPr>
          <p:cNvPr id="9" name="Title 8"/>
          <p:cNvSpPr>
            <a:spLocks noGrp="1"/>
          </p:cNvSpPr>
          <p:nvPr>
            <p:ph type="ctrTitle"/>
          </p:nvPr>
        </p:nvSpPr>
        <p:spPr>
          <a:xfrm>
            <a:off x="914400" y="1752604"/>
            <a:ext cx="10363200" cy="1829761"/>
          </a:xfrm>
          <a:prstGeom prst="rect">
            <a:avLst/>
          </a:prstGeom>
        </p:spPr>
        <p:txBody>
          <a:bodyPr vert="horz" anchor="b">
            <a:normAutofit/>
            <a:scene3d>
              <a:camera prst="orthographicFront"/>
              <a:lightRig rig="soft" dir="t"/>
            </a:scene3d>
            <a:sp3d prstMaterial="softEdge">
              <a:bevelT w="25400" h="25400"/>
            </a:sp3d>
          </a:bodyPr>
          <a:lstStyle>
            <a:lvl1pPr algn="ctr">
              <a:defRPr sz="3193" b="1">
                <a:solidFill>
                  <a:srgbClr val="002060"/>
                </a:solidFill>
                <a:effectLst>
                  <a:outerShdw blurRad="31750" dist="25400" dir="5400000" algn="tl" rotWithShape="0">
                    <a:srgbClr val="000000">
                      <a:alpha val="25000"/>
                    </a:srgbClr>
                  </a:outerShdw>
                </a:effectLst>
                <a:latin typeface="+mn-l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normAutofit/>
          </a:bodyPr>
          <a:lstStyle>
            <a:lvl1pPr marL="0" marR="46444" indent="0" algn="ctr">
              <a:buNone/>
              <a:defRPr sz="1741">
                <a:solidFill>
                  <a:schemeClr val="tx1">
                    <a:lumMod val="65000"/>
                    <a:lumOff val="35000"/>
                  </a:schemeClr>
                </a:solidFill>
              </a:defRPr>
            </a:lvl1pPr>
            <a:lvl2pPr marL="331744" indent="0" algn="ctr">
              <a:buNone/>
            </a:lvl2pPr>
            <a:lvl3pPr marL="663489" indent="0" algn="ctr">
              <a:buNone/>
            </a:lvl3pPr>
            <a:lvl4pPr marL="995233" indent="0" algn="ctr">
              <a:buNone/>
            </a:lvl4pPr>
            <a:lvl5pPr marL="1326977" indent="0" algn="ctr">
              <a:buNone/>
            </a:lvl5pPr>
            <a:lvl6pPr marL="1658722" indent="0" algn="ctr">
              <a:buNone/>
            </a:lvl6pPr>
            <a:lvl7pPr marL="1990466" indent="0" algn="ctr">
              <a:buNone/>
            </a:lvl7pPr>
            <a:lvl8pPr marL="2322210" indent="0" algn="ctr">
              <a:buNone/>
            </a:lvl8pPr>
            <a:lvl9pPr marL="2653955" indent="0" algn="ctr">
              <a:buNone/>
            </a:lvl9pPr>
            <a:extLst/>
          </a:lstStyle>
          <a:p>
            <a:r>
              <a:rPr kumimoji="0" lang="en-US"/>
              <a:t>Click to edit Master subtitle style</a:t>
            </a:r>
          </a:p>
        </p:txBody>
      </p:sp>
      <p:sp>
        <p:nvSpPr>
          <p:cNvPr id="7" name="Freeform 6"/>
          <p:cNvSpPr>
            <a:spLocks/>
          </p:cNvSpPr>
          <p:nvPr/>
        </p:nvSpPr>
        <p:spPr bwMode="auto">
          <a:xfrm>
            <a:off x="2250019" y="4953000"/>
            <a:ext cx="9941983"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6351" tIns="33176" rIns="66351" bIns="33176" anchor="t" compatLnSpc="1"/>
          <a:lstStyle/>
          <a:p>
            <a:endParaRPr lang="en-US" sz="1306">
              <a:solidFill>
                <a:prstClr val="black"/>
              </a:solidFill>
            </a:endParaRPr>
          </a:p>
        </p:txBody>
      </p:sp>
      <p:sp>
        <p:nvSpPr>
          <p:cNvPr id="8" name="Freeform 7"/>
          <p:cNvSpPr>
            <a:spLocks/>
          </p:cNvSpPr>
          <p:nvPr/>
        </p:nvSpPr>
        <p:spPr bwMode="auto">
          <a:xfrm>
            <a:off x="47259" y="5237744"/>
            <a:ext cx="1214474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6351" tIns="33176" rIns="66351" bIns="33176" anchor="t" compatLnSpc="1"/>
          <a:lstStyle/>
          <a:p>
            <a:endParaRPr lang="en-US" sz="1306">
              <a:solidFill>
                <a:prstClr val="black"/>
              </a:solidFill>
            </a:endParaRPr>
          </a:p>
        </p:txBody>
      </p:sp>
      <p:sp>
        <p:nvSpPr>
          <p:cNvPr id="11" name="Freeform 10"/>
          <p:cNvSpPr>
            <a:spLocks/>
          </p:cNvSpPr>
          <p:nvPr/>
        </p:nvSpPr>
        <p:spPr bwMode="auto">
          <a:xfrm>
            <a:off x="0" y="4993890"/>
            <a:ext cx="12192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gradFill>
            <a:gsLst>
              <a:gs pos="0">
                <a:srgbClr val="0F314D"/>
              </a:gs>
              <a:gs pos="50000">
                <a:schemeClr val="accent1">
                  <a:tint val="44500"/>
                  <a:satMod val="160000"/>
                </a:schemeClr>
              </a:gs>
              <a:gs pos="100000">
                <a:schemeClr val="accent1">
                  <a:tint val="23500"/>
                  <a:satMod val="160000"/>
                </a:schemeClr>
              </a:gs>
            </a:gsLst>
            <a:lin ang="5400000" scaled="0"/>
          </a:gradFill>
          <a:ln w="12700" cap="rnd" cmpd="thickThin" algn="ctr">
            <a:solidFill>
              <a:srgbClr val="0F314D"/>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6351" tIns="33176" rIns="66351" bIns="33176" anchor="ctr" compatLnSpc="1"/>
          <a:lstStyle/>
          <a:p>
            <a:pPr algn="ctr"/>
            <a:endParaRPr lang="en-US" sz="1306">
              <a:solidFill>
                <a:prstClr val="white"/>
              </a:solidFill>
            </a:endParaRPr>
          </a:p>
        </p:txBody>
      </p:sp>
    </p:spTree>
    <p:extLst>
      <p:ext uri="{BB962C8B-B14F-4D97-AF65-F5344CB8AC3E}">
        <p14:creationId xmlns:p14="http://schemas.microsoft.com/office/powerpoint/2010/main" val="414952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al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IN">
              <a:solidFill>
                <a:prstClr val="black"/>
              </a:solidFill>
            </a:endParaRPr>
          </a:p>
        </p:txBody>
      </p:sp>
      <p:sp>
        <p:nvSpPr>
          <p:cNvPr id="4" name="Slide Number Placeholder 3"/>
          <p:cNvSpPr>
            <a:spLocks noGrp="1"/>
          </p:cNvSpPr>
          <p:nvPr>
            <p:ph type="sldNum" sz="quarter" idx="11"/>
          </p:nvPr>
        </p:nvSpPr>
        <p:spPr/>
        <p:txBody>
          <a:bodyPr/>
          <a:lstStyle/>
          <a:p>
            <a:fld id="{2270E5E6-B1A9-445C-96C2-E201F479BAEE}" type="slidenum">
              <a:rPr lang="en-IN" smtClean="0"/>
              <a:pPr/>
              <a:t>‹#›</a:t>
            </a:fld>
            <a:endParaRPr lang="en-IN"/>
          </a:p>
        </p:txBody>
      </p:sp>
      <p:sp>
        <p:nvSpPr>
          <p:cNvPr id="5" name="Title 6"/>
          <p:cNvSpPr>
            <a:spLocks noGrp="1"/>
          </p:cNvSpPr>
          <p:nvPr>
            <p:ph type="title"/>
          </p:nvPr>
        </p:nvSpPr>
        <p:spPr>
          <a:xfrm>
            <a:off x="304800" y="349372"/>
            <a:ext cx="10972800" cy="520456"/>
          </a:xfrm>
          <a:prstGeom prst="rect">
            <a:avLst/>
          </a:prstGeom>
        </p:spPr>
        <p:txBody>
          <a:bodyPr rtlCol="0"/>
          <a:lstStyle>
            <a:lvl1pPr>
              <a:defRPr>
                <a:latin typeface="+mn-lt"/>
              </a:defRPr>
            </a:lvl1pPr>
            <a:extLst/>
          </a:lstStyle>
          <a:p>
            <a:r>
              <a:rPr kumimoji="0" lang="en-US"/>
              <a:t>Click to edit Master title style</a:t>
            </a:r>
          </a:p>
        </p:txBody>
      </p:sp>
    </p:spTree>
    <p:extLst>
      <p:ext uri="{BB962C8B-B14F-4D97-AF65-F5344CB8AC3E}">
        <p14:creationId xmlns:p14="http://schemas.microsoft.com/office/powerpoint/2010/main" val="326008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3"/>
            <a:ext cx="10972800" cy="4525963"/>
          </a:xfrm>
        </p:spPr>
        <p:txBody>
          <a:bodyPr>
            <a:normAutofit/>
          </a:bodyPr>
          <a:lstStyle>
            <a:lvl1pPr>
              <a:buSzPct val="100000"/>
              <a:buFont typeface="Wingdings" pitchFamily="2" charset="2"/>
              <a:buChar char="§"/>
              <a:defRPr sz="1306"/>
            </a:lvl1pPr>
            <a:lvl2pPr marL="534108" indent="-248808">
              <a:buSzPct val="100000"/>
              <a:buFont typeface="Wingdings" pitchFamily="2" charset="2"/>
              <a:buChar char="§"/>
              <a:defRPr sz="1306"/>
            </a:lvl2pPr>
            <a:lvl3pPr marL="706615" indent="-248808">
              <a:buClr>
                <a:schemeClr val="accent1"/>
              </a:buClr>
              <a:buSzPct val="100000"/>
              <a:buFont typeface="Wingdings" pitchFamily="2" charset="2"/>
              <a:buChar char="§"/>
              <a:defRPr sz="1306"/>
            </a:lvl3pPr>
            <a:lvl4pPr>
              <a:buSzPct val="100000"/>
              <a:buFont typeface="Wingdings" pitchFamily="2" charset="2"/>
              <a:buChar char="§"/>
              <a:defRPr sz="1161"/>
            </a:lvl4pPr>
            <a:lvl5pPr>
              <a:buFont typeface="Wingdings" pitchFamily="2" charset="2"/>
              <a:buChar char="§"/>
              <a:defRPr sz="1016"/>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Title 6"/>
          <p:cNvSpPr>
            <a:spLocks noGrp="1"/>
          </p:cNvSpPr>
          <p:nvPr>
            <p:ph type="title"/>
          </p:nvPr>
        </p:nvSpPr>
        <p:spPr>
          <a:xfrm>
            <a:off x="304800" y="349372"/>
            <a:ext cx="10972800" cy="520456"/>
          </a:xfrm>
          <a:prstGeom prst="rect">
            <a:avLst/>
          </a:prstGeom>
        </p:spPr>
        <p:txBody>
          <a:bodyPr rtlCol="0"/>
          <a:lstStyle>
            <a:lvl1pPr>
              <a:defRPr>
                <a:latin typeface="+mn-lt"/>
              </a:defRPr>
            </a:lvl1pPr>
            <a:extLst/>
          </a:lstStyle>
          <a:p>
            <a:r>
              <a:rPr kumimoji="0" lang="en-US"/>
              <a:t>Click to edit Master title style</a:t>
            </a:r>
          </a:p>
        </p:txBody>
      </p:sp>
      <p:sp>
        <p:nvSpPr>
          <p:cNvPr id="9" name="Slide Number Placeholder 5"/>
          <p:cNvSpPr>
            <a:spLocks noGrp="1"/>
          </p:cNvSpPr>
          <p:nvPr>
            <p:ph type="sldNum" sz="quarter" idx="4"/>
          </p:nvPr>
        </p:nvSpPr>
        <p:spPr>
          <a:xfrm>
            <a:off x="11602720" y="6569078"/>
            <a:ext cx="690880" cy="365125"/>
          </a:xfrm>
          <a:prstGeom prst="rect">
            <a:avLst/>
          </a:prstGeom>
        </p:spPr>
        <p:txBody>
          <a:bodyPr/>
          <a:lstStyle>
            <a:lvl1pPr>
              <a:defRPr sz="871">
                <a:solidFill>
                  <a:srgbClr val="294A71"/>
                </a:solidFill>
              </a:defRPr>
            </a:lvl1pPr>
            <a:extLst/>
          </a:lstStyle>
          <a:p>
            <a:fld id="{2270E5E6-B1A9-445C-96C2-E201F479BAEE}" type="slidenum">
              <a:rPr lang="en-IN" smtClean="0"/>
              <a:pPr/>
              <a:t>‹#›</a:t>
            </a:fld>
            <a:endParaRPr lang="en-IN"/>
          </a:p>
        </p:txBody>
      </p:sp>
      <p:sp>
        <p:nvSpPr>
          <p:cNvPr id="10" name="Footer Placeholder 4"/>
          <p:cNvSpPr>
            <a:spLocks noGrp="1"/>
          </p:cNvSpPr>
          <p:nvPr>
            <p:ph type="ftr" sz="quarter" idx="3"/>
          </p:nvPr>
        </p:nvSpPr>
        <p:spPr>
          <a:xfrm>
            <a:off x="4673600" y="6492878"/>
            <a:ext cx="6908800" cy="365125"/>
          </a:xfrm>
          <a:prstGeom prst="rect">
            <a:avLst/>
          </a:prstGeom>
        </p:spPr>
        <p:txBody>
          <a:bodyPr/>
          <a:lstStyle>
            <a:lvl1pPr>
              <a:defRPr sz="871"/>
            </a:lvl1pPr>
            <a:extLst/>
          </a:lstStyle>
          <a:p>
            <a:endParaRPr lang="en-IN">
              <a:solidFill>
                <a:prstClr val="black"/>
              </a:solidFill>
            </a:endParaRPr>
          </a:p>
        </p:txBody>
      </p:sp>
    </p:spTree>
    <p:extLst>
      <p:ext uri="{BB962C8B-B14F-4D97-AF65-F5344CB8AC3E}">
        <p14:creationId xmlns:p14="http://schemas.microsoft.com/office/powerpoint/2010/main" val="34163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168" y="1059712"/>
            <a:ext cx="10363200"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2902" b="1" cap="none" baseline="0">
                <a:solidFill>
                  <a:srgbClr val="002060"/>
                </a:solidFill>
                <a:effectLst>
                  <a:outerShdw blurRad="31750" dist="25400" dir="5400000" algn="tl" rotWithShape="0">
                    <a:srgbClr val="000000">
                      <a:alpha val="25000"/>
                    </a:srgbClr>
                  </a:outerShdw>
                </a:effectLst>
                <a:latin typeface="+mn-lt"/>
              </a:defRPr>
            </a:lvl1pPr>
            <a:extLst/>
          </a:lstStyle>
          <a:p>
            <a:r>
              <a:rPr kumimoji="0" lang="en-US"/>
              <a:t>Chapter 1 – Country Overview</a:t>
            </a:r>
          </a:p>
        </p:txBody>
      </p:sp>
      <p:sp>
        <p:nvSpPr>
          <p:cNvPr id="3" name="Text Placeholder 2"/>
          <p:cNvSpPr>
            <a:spLocks noGrp="1"/>
          </p:cNvSpPr>
          <p:nvPr>
            <p:ph type="body" idx="1" hasCustomPrompt="1"/>
          </p:nvPr>
        </p:nvSpPr>
        <p:spPr>
          <a:xfrm>
            <a:off x="6197601" y="2893612"/>
            <a:ext cx="5128684" cy="2097488"/>
          </a:xfrm>
        </p:spPr>
        <p:txBody>
          <a:bodyPr lIns="91440" rIns="91440" anchor="t">
            <a:normAutofit/>
          </a:bodyPr>
          <a:lstStyle>
            <a:lvl1pPr marL="0" indent="0" algn="l">
              <a:buNone/>
              <a:defRPr sz="1741" b="1" baseline="0">
                <a:solidFill>
                  <a:srgbClr val="0070C0"/>
                </a:solidFill>
              </a:defRPr>
            </a:lvl1pPr>
            <a:lvl2pPr>
              <a:buNone/>
              <a:defRPr sz="1306">
                <a:solidFill>
                  <a:schemeClr val="tx1">
                    <a:tint val="75000"/>
                  </a:schemeClr>
                </a:solidFill>
              </a:defRPr>
            </a:lvl2pPr>
            <a:lvl3pPr>
              <a:buNone/>
              <a:defRPr sz="1161">
                <a:solidFill>
                  <a:schemeClr val="tx1">
                    <a:tint val="75000"/>
                  </a:schemeClr>
                </a:solidFill>
              </a:defRPr>
            </a:lvl3pPr>
            <a:lvl4pPr>
              <a:buNone/>
              <a:defRPr sz="1016">
                <a:solidFill>
                  <a:schemeClr val="tx1">
                    <a:tint val="75000"/>
                  </a:schemeClr>
                </a:solidFill>
              </a:defRPr>
            </a:lvl4pPr>
            <a:lvl5pPr>
              <a:buNone/>
              <a:defRPr sz="1016">
                <a:solidFill>
                  <a:schemeClr val="tx1">
                    <a:tint val="75000"/>
                  </a:schemeClr>
                </a:solidFill>
              </a:defRPr>
            </a:lvl5pPr>
            <a:extLst/>
          </a:lstStyle>
          <a:p>
            <a:pPr lvl="0" eaLnBrk="1" latinLnBrk="0" hangingPunct="1"/>
            <a:r>
              <a:rPr kumimoji="0" lang="en-US"/>
              <a:t>Subtitle 1</a:t>
            </a:r>
          </a:p>
          <a:p>
            <a:pPr lvl="0" eaLnBrk="1" latinLnBrk="0" hangingPunct="1"/>
            <a:r>
              <a:rPr kumimoji="0" lang="en-US"/>
              <a:t>Subtitle 2</a:t>
            </a:r>
          </a:p>
          <a:p>
            <a:pPr lvl="0" eaLnBrk="1" latinLnBrk="0" hangingPunct="1"/>
            <a:r>
              <a:rPr kumimoji="0" lang="en-US"/>
              <a:t>Subtitle 3</a:t>
            </a:r>
          </a:p>
          <a:p>
            <a:pPr lvl="0" eaLnBrk="1" latinLnBrk="0" hangingPunct="1"/>
            <a:r>
              <a:rPr kumimoji="0" lang="en-US"/>
              <a:t>Subtitle 4</a:t>
            </a:r>
          </a:p>
          <a:p>
            <a:pPr lvl="0" eaLnBrk="1" latinLnBrk="0" hangingPunct="1"/>
            <a:endParaRPr kumimoji="0" lang="en-US"/>
          </a:p>
        </p:txBody>
      </p:sp>
      <p:sp>
        <p:nvSpPr>
          <p:cNvPr id="10" name="Slide Number Placeholder 5"/>
          <p:cNvSpPr>
            <a:spLocks noGrp="1"/>
          </p:cNvSpPr>
          <p:nvPr>
            <p:ph type="sldNum" sz="quarter" idx="4"/>
          </p:nvPr>
        </p:nvSpPr>
        <p:spPr>
          <a:xfrm>
            <a:off x="11602720" y="6569078"/>
            <a:ext cx="690880" cy="365125"/>
          </a:xfrm>
          <a:prstGeom prst="rect">
            <a:avLst/>
          </a:prstGeom>
        </p:spPr>
        <p:txBody>
          <a:bodyPr/>
          <a:lstStyle>
            <a:lvl1pPr>
              <a:defRPr sz="871">
                <a:solidFill>
                  <a:srgbClr val="294A71"/>
                </a:solidFill>
              </a:defRPr>
            </a:lvl1pPr>
            <a:extLst/>
          </a:lstStyle>
          <a:p>
            <a:fld id="{2270E5E6-B1A9-445C-96C2-E201F479BAEE}" type="slidenum">
              <a:rPr lang="en-IN" smtClean="0"/>
              <a:pPr/>
              <a:t>‹#›</a:t>
            </a:fld>
            <a:endParaRPr lang="en-IN"/>
          </a:p>
        </p:txBody>
      </p:sp>
      <p:sp>
        <p:nvSpPr>
          <p:cNvPr id="11" name="Footer Placeholder 4"/>
          <p:cNvSpPr>
            <a:spLocks noGrp="1"/>
          </p:cNvSpPr>
          <p:nvPr>
            <p:ph type="ftr" sz="quarter" idx="3"/>
          </p:nvPr>
        </p:nvSpPr>
        <p:spPr>
          <a:xfrm>
            <a:off x="4673600" y="6492243"/>
            <a:ext cx="6908800" cy="365125"/>
          </a:xfrm>
          <a:prstGeom prst="rect">
            <a:avLst/>
          </a:prstGeom>
        </p:spPr>
        <p:txBody>
          <a:bodyPr/>
          <a:lstStyle>
            <a:lvl1pPr>
              <a:defRPr sz="871"/>
            </a:lvl1pPr>
            <a:extLst/>
          </a:lstStyle>
          <a:p>
            <a:endParaRPr lang="en-IN">
              <a:solidFill>
                <a:prstClr val="black"/>
              </a:solidFill>
            </a:endParaRPr>
          </a:p>
        </p:txBody>
      </p:sp>
      <p:grpSp>
        <p:nvGrpSpPr>
          <p:cNvPr id="9" name="Group 8"/>
          <p:cNvGrpSpPr/>
          <p:nvPr userDrawn="1"/>
        </p:nvGrpSpPr>
        <p:grpSpPr>
          <a:xfrm rot="21423977">
            <a:off x="77423" y="3687872"/>
            <a:ext cx="4846203" cy="2362200"/>
            <a:chOff x="-1" y="3429000"/>
            <a:chExt cx="3634652" cy="2362200"/>
          </a:xfrm>
          <a:scene3d>
            <a:camera prst="isometricTopUp">
              <a:rot lat="19800000" lon="21000000" rev="0"/>
            </a:camera>
            <a:lightRig rig="threePt" dir="t"/>
          </a:scene3d>
        </p:grpSpPr>
        <p:sp>
          <p:nvSpPr>
            <p:cNvPr id="5" name="Rounded Rectangle 4"/>
            <p:cNvSpPr/>
            <p:nvPr userDrawn="1"/>
          </p:nvSpPr>
          <p:spPr>
            <a:xfrm>
              <a:off x="95252" y="342900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r>
                <a:rPr lang="en-IN" sz="871" b="1">
                  <a:solidFill>
                    <a:prstClr val="white"/>
                  </a:solidFill>
                </a:rPr>
                <a:t>{</a:t>
              </a:r>
            </a:p>
            <a:p>
              <a:pPr algn="ctr">
                <a:spcAft>
                  <a:spcPts val="435"/>
                </a:spcAft>
              </a:pPr>
              <a:r>
                <a:rPr lang="en-IN" sz="871" b="1">
                  <a:solidFill>
                    <a:prstClr val="white"/>
                  </a:solidFill>
                </a:rPr>
                <a:t>[</a:t>
              </a:r>
            </a:p>
          </p:txBody>
        </p:sp>
        <p:sp>
          <p:nvSpPr>
            <p:cNvPr id="12" name="Rounded Rectangle 11"/>
            <p:cNvSpPr/>
            <p:nvPr userDrawn="1"/>
          </p:nvSpPr>
          <p:spPr>
            <a:xfrm>
              <a:off x="1012800" y="344805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r>
                <a:rPr lang="en-IN" sz="871" b="1">
                  <a:solidFill>
                    <a:prstClr val="white"/>
                  </a:solidFill>
                </a:rPr>
                <a:t>}</a:t>
              </a:r>
            </a:p>
            <a:p>
              <a:pPr algn="ctr">
                <a:spcAft>
                  <a:spcPts val="435"/>
                </a:spcAft>
              </a:pPr>
              <a:r>
                <a:rPr lang="en-IN" sz="871" b="1">
                  <a:solidFill>
                    <a:prstClr val="white"/>
                  </a:solidFill>
                </a:rPr>
                <a:t>]</a:t>
              </a:r>
            </a:p>
          </p:txBody>
        </p:sp>
        <p:sp>
          <p:nvSpPr>
            <p:cNvPr id="13" name="Rounded Rectangle 12"/>
            <p:cNvSpPr/>
            <p:nvPr userDrawn="1"/>
          </p:nvSpPr>
          <p:spPr>
            <a:xfrm>
              <a:off x="1958923" y="342900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r>
                <a:rPr lang="en-IN" sz="871" b="1">
                  <a:solidFill>
                    <a:prstClr val="white"/>
                  </a:solidFill>
                </a:rPr>
                <a:t>|</a:t>
              </a:r>
            </a:p>
            <a:p>
              <a:pPr algn="ctr">
                <a:spcAft>
                  <a:spcPts val="435"/>
                </a:spcAft>
              </a:pPr>
              <a:r>
                <a:rPr lang="en-IN" sz="871" b="1">
                  <a:solidFill>
                    <a:prstClr val="white"/>
                  </a:solidFill>
                </a:rPr>
                <a:t>\</a:t>
              </a:r>
            </a:p>
          </p:txBody>
        </p:sp>
        <p:sp>
          <p:nvSpPr>
            <p:cNvPr id="14" name="Rounded Rectangle 13"/>
            <p:cNvSpPr/>
            <p:nvPr userDrawn="1"/>
          </p:nvSpPr>
          <p:spPr>
            <a:xfrm>
              <a:off x="2911126" y="34290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016" b="1">
                  <a:solidFill>
                    <a:prstClr val="white"/>
                  </a:solidFill>
                </a:rPr>
                <a:t>End</a:t>
              </a:r>
            </a:p>
            <a:p>
              <a:pPr algn="ctr">
                <a:spcAft>
                  <a:spcPts val="435"/>
                </a:spcAft>
              </a:pPr>
              <a:r>
                <a:rPr lang="en-IN" sz="871" b="1">
                  <a:solidFill>
                    <a:srgbClr val="DD8047">
                      <a:lumMod val="75000"/>
                    </a:srgbClr>
                  </a:solidFill>
                </a:rPr>
                <a:t>Break</a:t>
              </a:r>
            </a:p>
          </p:txBody>
        </p:sp>
        <p:sp>
          <p:nvSpPr>
            <p:cNvPr id="15" name="Rounded Rectangle 14"/>
            <p:cNvSpPr/>
            <p:nvPr userDrawn="1"/>
          </p:nvSpPr>
          <p:spPr>
            <a:xfrm>
              <a:off x="2905126" y="42672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016" b="1">
                  <a:solidFill>
                    <a:prstClr val="white"/>
                  </a:solidFill>
                </a:rPr>
                <a:t>PgUp</a:t>
              </a:r>
            </a:p>
            <a:p>
              <a:pPr algn="ctr"/>
              <a:r>
                <a:rPr lang="en-IN" sz="871" b="1">
                  <a:solidFill>
                    <a:srgbClr val="DD8047">
                      <a:lumMod val="75000"/>
                    </a:srgbClr>
                  </a:solidFill>
                </a:rPr>
                <a:t>ScrLk</a:t>
              </a:r>
            </a:p>
          </p:txBody>
        </p:sp>
        <p:sp>
          <p:nvSpPr>
            <p:cNvPr id="16" name="Rounded Rectangle 15"/>
            <p:cNvSpPr/>
            <p:nvPr userDrawn="1"/>
          </p:nvSpPr>
          <p:spPr>
            <a:xfrm>
              <a:off x="2914651" y="51054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016" b="1">
                  <a:solidFill>
                    <a:prstClr val="white"/>
                  </a:solidFill>
                </a:rPr>
                <a:t>PgDn</a:t>
              </a:r>
            </a:p>
            <a:p>
              <a:pPr algn="ctr"/>
              <a:r>
                <a:rPr lang="en-IN" sz="871" b="1">
                  <a:solidFill>
                    <a:srgbClr val="DD8047">
                      <a:lumMod val="75000"/>
                    </a:srgbClr>
                  </a:solidFill>
                </a:rPr>
                <a:t>Insert</a:t>
              </a:r>
            </a:p>
          </p:txBody>
        </p:sp>
        <p:sp>
          <p:nvSpPr>
            <p:cNvPr id="17" name="Rounded Rectangle 16"/>
            <p:cNvSpPr/>
            <p:nvPr userDrawn="1"/>
          </p:nvSpPr>
          <p:spPr>
            <a:xfrm>
              <a:off x="1954726" y="5105400"/>
              <a:ext cx="792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endParaRPr lang="en-IN" sz="871" b="1">
                <a:solidFill>
                  <a:sysClr val="windowText" lastClr="000000"/>
                </a:solidFill>
              </a:endParaRPr>
            </a:p>
          </p:txBody>
        </p:sp>
        <p:sp>
          <p:nvSpPr>
            <p:cNvPr id="18" name="Rounded Rectangle 17"/>
            <p:cNvSpPr/>
            <p:nvPr userDrawn="1"/>
          </p:nvSpPr>
          <p:spPr>
            <a:xfrm>
              <a:off x="489502" y="5105400"/>
              <a:ext cx="1275524"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161" b="1">
                  <a:solidFill>
                    <a:prstClr val="white"/>
                  </a:solidFill>
                </a:rPr>
                <a:t>Shift</a:t>
              </a:r>
            </a:p>
          </p:txBody>
        </p:sp>
        <p:sp>
          <p:nvSpPr>
            <p:cNvPr id="19" name="Rounded Rectangle 18"/>
            <p:cNvSpPr/>
            <p:nvPr userDrawn="1"/>
          </p:nvSpPr>
          <p:spPr>
            <a:xfrm>
              <a:off x="-1" y="5105398"/>
              <a:ext cx="310425"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sz="1306">
                <a:solidFill>
                  <a:prstClr val="white"/>
                </a:solidFill>
              </a:endParaRPr>
            </a:p>
          </p:txBody>
        </p:sp>
        <p:sp>
          <p:nvSpPr>
            <p:cNvPr id="20" name="Rounded Rectangle 19"/>
            <p:cNvSpPr/>
            <p:nvPr userDrawn="1"/>
          </p:nvSpPr>
          <p:spPr>
            <a:xfrm>
              <a:off x="1180520" y="4267198"/>
              <a:ext cx="1543384" cy="685800"/>
            </a:xfrm>
            <a:prstGeom prst="roundRect">
              <a:avLst/>
            </a:prstGeom>
            <a:solidFill>
              <a:srgbClr val="00BC5E"/>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r"/>
              <a:r>
                <a:rPr lang="en-IN" sz="1161" b="1">
                  <a:solidFill>
                    <a:srgbClr val="EBDDC3">
                      <a:lumMod val="75000"/>
                    </a:srgbClr>
                  </a:solidFill>
                </a:rPr>
                <a:t>               </a:t>
              </a:r>
              <a:r>
                <a:rPr lang="en-IN" sz="1161" b="1">
                  <a:solidFill>
                    <a:prstClr val="white"/>
                  </a:solidFill>
                </a:rPr>
                <a:t>Cost Management</a:t>
              </a:r>
            </a:p>
          </p:txBody>
        </p:sp>
        <p:sp>
          <p:nvSpPr>
            <p:cNvPr id="21" name="Rounded Rectangle 20"/>
            <p:cNvSpPr/>
            <p:nvPr userDrawn="1"/>
          </p:nvSpPr>
          <p:spPr>
            <a:xfrm>
              <a:off x="270600" y="42672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r>
                <a:rPr lang="en-IN" sz="871" b="1">
                  <a:solidFill>
                    <a:prstClr val="white"/>
                  </a:solidFill>
                </a:rPr>
                <a:t>“</a:t>
              </a:r>
            </a:p>
            <a:p>
              <a:pPr algn="ctr">
                <a:spcAft>
                  <a:spcPts val="435"/>
                </a:spcAft>
              </a:pPr>
              <a:r>
                <a:rPr lang="en-IN" sz="871" b="1">
                  <a:solidFill>
                    <a:prstClr val="white"/>
                  </a:solidFill>
                </a:rPr>
                <a:t>‘</a:t>
              </a:r>
            </a:p>
          </p:txBody>
        </p:sp>
        <p:sp>
          <p:nvSpPr>
            <p:cNvPr id="6" name="Flowchart: Extract 5"/>
            <p:cNvSpPr/>
            <p:nvPr userDrawn="1"/>
          </p:nvSpPr>
          <p:spPr>
            <a:xfrm>
              <a:off x="2251047" y="5381625"/>
              <a:ext cx="177828" cy="190500"/>
            </a:xfrm>
            <a:prstGeom prst="flowChartExtract">
              <a:avLst/>
            </a:prstGeom>
            <a:solidFill>
              <a:schemeClr val="bg1"/>
            </a:solidFill>
            <a:ln w="9525">
              <a:solidFill>
                <a:schemeClr val="tx1"/>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06">
                <a:solidFill>
                  <a:prstClr val="white"/>
                </a:solidFill>
              </a:endParaRPr>
            </a:p>
          </p:txBody>
        </p:sp>
        <p:pic>
          <p:nvPicPr>
            <p:cNvPr id="1036" name="Picture 12" descr="C:\Users\gitika\AppData\Local\Microsoft\Windows\INetCache\IE\M1A4HYUP\money-bag[1].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l="8251" t="8066" r="13581" b="3551"/>
            <a:stretch/>
          </p:blipFill>
          <p:spPr bwMode="auto">
            <a:xfrm>
              <a:off x="1562650" y="4270029"/>
              <a:ext cx="360000" cy="407046"/>
            </a:xfrm>
            <a:prstGeom prst="rect">
              <a:avLst/>
            </a:prstGeom>
            <a:noFill/>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626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168" y="1059712"/>
            <a:ext cx="10363200"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2902" b="1" cap="none" baseline="0">
                <a:solidFill>
                  <a:srgbClr val="002060"/>
                </a:solidFill>
                <a:effectLst>
                  <a:outerShdw blurRad="31750" dist="25400" dir="5400000" algn="tl" rotWithShape="0">
                    <a:srgbClr val="000000">
                      <a:alpha val="25000"/>
                    </a:srgbClr>
                  </a:outerShdw>
                </a:effectLst>
                <a:latin typeface="+mn-lt"/>
              </a:defRPr>
            </a:lvl1pPr>
            <a:extLst/>
          </a:lstStyle>
          <a:p>
            <a:r>
              <a:rPr kumimoji="0" lang="en-US"/>
              <a:t>Chapter 1 – Country Overview</a:t>
            </a:r>
          </a:p>
        </p:txBody>
      </p:sp>
      <p:sp>
        <p:nvSpPr>
          <p:cNvPr id="10" name="Slide Number Placeholder 5"/>
          <p:cNvSpPr>
            <a:spLocks noGrp="1"/>
          </p:cNvSpPr>
          <p:nvPr>
            <p:ph type="sldNum" sz="quarter" idx="4"/>
          </p:nvPr>
        </p:nvSpPr>
        <p:spPr>
          <a:xfrm>
            <a:off x="11602720" y="6569078"/>
            <a:ext cx="690880" cy="365125"/>
          </a:xfrm>
          <a:prstGeom prst="rect">
            <a:avLst/>
          </a:prstGeom>
        </p:spPr>
        <p:txBody>
          <a:bodyPr/>
          <a:lstStyle>
            <a:lvl1pPr>
              <a:defRPr sz="871">
                <a:solidFill>
                  <a:srgbClr val="294A71"/>
                </a:solidFill>
              </a:defRPr>
            </a:lvl1pPr>
            <a:extLst/>
          </a:lstStyle>
          <a:p>
            <a:fld id="{2270E5E6-B1A9-445C-96C2-E201F479BAEE}" type="slidenum">
              <a:rPr lang="en-IN" smtClean="0"/>
              <a:pPr/>
              <a:t>‹#›</a:t>
            </a:fld>
            <a:endParaRPr lang="en-IN"/>
          </a:p>
        </p:txBody>
      </p:sp>
      <p:sp>
        <p:nvSpPr>
          <p:cNvPr id="11" name="Footer Placeholder 4"/>
          <p:cNvSpPr>
            <a:spLocks noGrp="1"/>
          </p:cNvSpPr>
          <p:nvPr>
            <p:ph type="ftr" sz="quarter" idx="3"/>
          </p:nvPr>
        </p:nvSpPr>
        <p:spPr>
          <a:xfrm>
            <a:off x="4673600" y="6492243"/>
            <a:ext cx="6908800" cy="365125"/>
          </a:xfrm>
          <a:prstGeom prst="rect">
            <a:avLst/>
          </a:prstGeom>
        </p:spPr>
        <p:txBody>
          <a:bodyPr/>
          <a:lstStyle>
            <a:lvl1pPr>
              <a:defRPr sz="871"/>
            </a:lvl1pPr>
            <a:extLst/>
          </a:lstStyle>
          <a:p>
            <a:endParaRPr lang="en-IN">
              <a:solidFill>
                <a:prstClr val="black"/>
              </a:solidFill>
            </a:endParaRPr>
          </a:p>
        </p:txBody>
      </p:sp>
      <p:grpSp>
        <p:nvGrpSpPr>
          <p:cNvPr id="9" name="Group 8"/>
          <p:cNvGrpSpPr/>
          <p:nvPr userDrawn="1"/>
        </p:nvGrpSpPr>
        <p:grpSpPr>
          <a:xfrm rot="21423977">
            <a:off x="77423" y="3687872"/>
            <a:ext cx="4846203" cy="2362200"/>
            <a:chOff x="-1" y="3429000"/>
            <a:chExt cx="3634652" cy="2362200"/>
          </a:xfrm>
          <a:scene3d>
            <a:camera prst="isometricTopUp">
              <a:rot lat="19800000" lon="21000000" rev="0"/>
            </a:camera>
            <a:lightRig rig="threePt" dir="t"/>
          </a:scene3d>
        </p:grpSpPr>
        <p:sp>
          <p:nvSpPr>
            <p:cNvPr id="5" name="Rounded Rectangle 4"/>
            <p:cNvSpPr/>
            <p:nvPr userDrawn="1"/>
          </p:nvSpPr>
          <p:spPr>
            <a:xfrm>
              <a:off x="95252" y="342900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r>
                <a:rPr lang="en-IN" sz="871" b="1">
                  <a:solidFill>
                    <a:prstClr val="white"/>
                  </a:solidFill>
                </a:rPr>
                <a:t>{</a:t>
              </a:r>
            </a:p>
            <a:p>
              <a:pPr algn="ctr">
                <a:spcAft>
                  <a:spcPts val="435"/>
                </a:spcAft>
              </a:pPr>
              <a:r>
                <a:rPr lang="en-IN" sz="871" b="1">
                  <a:solidFill>
                    <a:prstClr val="white"/>
                  </a:solidFill>
                </a:rPr>
                <a:t>[</a:t>
              </a:r>
            </a:p>
          </p:txBody>
        </p:sp>
        <p:sp>
          <p:nvSpPr>
            <p:cNvPr id="12" name="Rounded Rectangle 11"/>
            <p:cNvSpPr/>
            <p:nvPr userDrawn="1"/>
          </p:nvSpPr>
          <p:spPr>
            <a:xfrm>
              <a:off x="1012800" y="344805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r>
                <a:rPr lang="en-IN" sz="871" b="1">
                  <a:solidFill>
                    <a:prstClr val="white"/>
                  </a:solidFill>
                </a:rPr>
                <a:t>}</a:t>
              </a:r>
            </a:p>
            <a:p>
              <a:pPr algn="ctr">
                <a:spcAft>
                  <a:spcPts val="435"/>
                </a:spcAft>
              </a:pPr>
              <a:r>
                <a:rPr lang="en-IN" sz="871" b="1">
                  <a:solidFill>
                    <a:prstClr val="white"/>
                  </a:solidFill>
                </a:rPr>
                <a:t>]</a:t>
              </a:r>
            </a:p>
          </p:txBody>
        </p:sp>
        <p:sp>
          <p:nvSpPr>
            <p:cNvPr id="13" name="Rounded Rectangle 12"/>
            <p:cNvSpPr/>
            <p:nvPr userDrawn="1"/>
          </p:nvSpPr>
          <p:spPr>
            <a:xfrm>
              <a:off x="1958923" y="342900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r>
                <a:rPr lang="en-IN" sz="871" b="1">
                  <a:solidFill>
                    <a:prstClr val="white"/>
                  </a:solidFill>
                </a:rPr>
                <a:t>|</a:t>
              </a:r>
            </a:p>
            <a:p>
              <a:pPr algn="ctr">
                <a:spcAft>
                  <a:spcPts val="435"/>
                </a:spcAft>
              </a:pPr>
              <a:r>
                <a:rPr lang="en-IN" sz="871" b="1">
                  <a:solidFill>
                    <a:prstClr val="white"/>
                  </a:solidFill>
                </a:rPr>
                <a:t>\</a:t>
              </a:r>
            </a:p>
          </p:txBody>
        </p:sp>
        <p:sp>
          <p:nvSpPr>
            <p:cNvPr id="14" name="Rounded Rectangle 13"/>
            <p:cNvSpPr/>
            <p:nvPr userDrawn="1"/>
          </p:nvSpPr>
          <p:spPr>
            <a:xfrm>
              <a:off x="2911126" y="34290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016" b="1">
                  <a:solidFill>
                    <a:prstClr val="white"/>
                  </a:solidFill>
                </a:rPr>
                <a:t>End</a:t>
              </a:r>
            </a:p>
            <a:p>
              <a:pPr algn="ctr">
                <a:spcAft>
                  <a:spcPts val="435"/>
                </a:spcAft>
              </a:pPr>
              <a:r>
                <a:rPr lang="en-IN" sz="871" b="1">
                  <a:solidFill>
                    <a:srgbClr val="DD8047">
                      <a:lumMod val="75000"/>
                    </a:srgbClr>
                  </a:solidFill>
                </a:rPr>
                <a:t>Break</a:t>
              </a:r>
            </a:p>
          </p:txBody>
        </p:sp>
        <p:sp>
          <p:nvSpPr>
            <p:cNvPr id="15" name="Rounded Rectangle 14"/>
            <p:cNvSpPr/>
            <p:nvPr userDrawn="1"/>
          </p:nvSpPr>
          <p:spPr>
            <a:xfrm>
              <a:off x="2905126" y="42672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016" b="1">
                  <a:solidFill>
                    <a:prstClr val="white"/>
                  </a:solidFill>
                </a:rPr>
                <a:t>PgUp</a:t>
              </a:r>
            </a:p>
            <a:p>
              <a:pPr algn="ctr"/>
              <a:r>
                <a:rPr lang="en-IN" sz="871" b="1">
                  <a:solidFill>
                    <a:srgbClr val="DD8047">
                      <a:lumMod val="75000"/>
                    </a:srgbClr>
                  </a:solidFill>
                </a:rPr>
                <a:t>ScrLk</a:t>
              </a:r>
            </a:p>
          </p:txBody>
        </p:sp>
        <p:sp>
          <p:nvSpPr>
            <p:cNvPr id="16" name="Rounded Rectangle 15"/>
            <p:cNvSpPr/>
            <p:nvPr userDrawn="1"/>
          </p:nvSpPr>
          <p:spPr>
            <a:xfrm>
              <a:off x="2914651" y="51054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016" b="1">
                  <a:solidFill>
                    <a:prstClr val="white"/>
                  </a:solidFill>
                </a:rPr>
                <a:t>PgDn</a:t>
              </a:r>
            </a:p>
            <a:p>
              <a:pPr algn="ctr"/>
              <a:r>
                <a:rPr lang="en-IN" sz="871" b="1">
                  <a:solidFill>
                    <a:srgbClr val="DD8047">
                      <a:lumMod val="75000"/>
                    </a:srgbClr>
                  </a:solidFill>
                </a:rPr>
                <a:t>Insert</a:t>
              </a:r>
            </a:p>
          </p:txBody>
        </p:sp>
        <p:sp>
          <p:nvSpPr>
            <p:cNvPr id="17" name="Rounded Rectangle 16"/>
            <p:cNvSpPr/>
            <p:nvPr userDrawn="1"/>
          </p:nvSpPr>
          <p:spPr>
            <a:xfrm>
              <a:off x="1954726" y="5105400"/>
              <a:ext cx="792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endParaRPr lang="en-IN" sz="871" b="1">
                <a:solidFill>
                  <a:sysClr val="windowText" lastClr="000000"/>
                </a:solidFill>
              </a:endParaRPr>
            </a:p>
          </p:txBody>
        </p:sp>
        <p:sp>
          <p:nvSpPr>
            <p:cNvPr id="18" name="Rounded Rectangle 17"/>
            <p:cNvSpPr/>
            <p:nvPr userDrawn="1"/>
          </p:nvSpPr>
          <p:spPr>
            <a:xfrm>
              <a:off x="489502" y="5105400"/>
              <a:ext cx="1275524"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161" b="1">
                  <a:solidFill>
                    <a:prstClr val="white"/>
                  </a:solidFill>
                </a:rPr>
                <a:t>Shift</a:t>
              </a:r>
            </a:p>
          </p:txBody>
        </p:sp>
        <p:sp>
          <p:nvSpPr>
            <p:cNvPr id="19" name="Rounded Rectangle 18"/>
            <p:cNvSpPr/>
            <p:nvPr userDrawn="1"/>
          </p:nvSpPr>
          <p:spPr>
            <a:xfrm>
              <a:off x="-1" y="5105398"/>
              <a:ext cx="310425"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sz="1306">
                <a:solidFill>
                  <a:prstClr val="white"/>
                </a:solidFill>
              </a:endParaRPr>
            </a:p>
          </p:txBody>
        </p:sp>
        <p:sp>
          <p:nvSpPr>
            <p:cNvPr id="20" name="Rounded Rectangle 19"/>
            <p:cNvSpPr/>
            <p:nvPr userDrawn="1"/>
          </p:nvSpPr>
          <p:spPr>
            <a:xfrm>
              <a:off x="1180520" y="4267198"/>
              <a:ext cx="1543384" cy="685800"/>
            </a:xfrm>
            <a:prstGeom prst="roundRect">
              <a:avLst/>
            </a:prstGeom>
            <a:solidFill>
              <a:schemeClr val="bg2">
                <a:lumMod val="50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r"/>
              <a:r>
                <a:rPr lang="en-IN" sz="1161" b="1">
                  <a:solidFill>
                    <a:srgbClr val="EBDDC3">
                      <a:lumMod val="75000"/>
                    </a:srgbClr>
                  </a:solidFill>
                </a:rPr>
                <a:t>               </a:t>
              </a:r>
              <a:r>
                <a:rPr lang="en-IN" sz="1161" b="1">
                  <a:solidFill>
                    <a:prstClr val="white"/>
                  </a:solidFill>
                </a:rPr>
                <a:t>Cost Management</a:t>
              </a:r>
            </a:p>
          </p:txBody>
        </p:sp>
        <p:sp>
          <p:nvSpPr>
            <p:cNvPr id="21" name="Rounded Rectangle 20"/>
            <p:cNvSpPr/>
            <p:nvPr userDrawn="1"/>
          </p:nvSpPr>
          <p:spPr>
            <a:xfrm>
              <a:off x="270600" y="42672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435"/>
                </a:spcAft>
              </a:pPr>
              <a:r>
                <a:rPr lang="en-IN" sz="871" b="1">
                  <a:solidFill>
                    <a:prstClr val="white"/>
                  </a:solidFill>
                </a:rPr>
                <a:t>“</a:t>
              </a:r>
            </a:p>
            <a:p>
              <a:pPr algn="ctr">
                <a:spcAft>
                  <a:spcPts val="435"/>
                </a:spcAft>
              </a:pPr>
              <a:r>
                <a:rPr lang="en-IN" sz="871" b="1">
                  <a:solidFill>
                    <a:prstClr val="white"/>
                  </a:solidFill>
                </a:rPr>
                <a:t>‘</a:t>
              </a:r>
            </a:p>
          </p:txBody>
        </p:sp>
        <p:sp>
          <p:nvSpPr>
            <p:cNvPr id="6" name="Flowchart: Extract 5"/>
            <p:cNvSpPr/>
            <p:nvPr userDrawn="1"/>
          </p:nvSpPr>
          <p:spPr>
            <a:xfrm>
              <a:off x="2251047" y="5381625"/>
              <a:ext cx="177828" cy="190500"/>
            </a:xfrm>
            <a:prstGeom prst="flowChartExtract">
              <a:avLst/>
            </a:prstGeom>
            <a:solidFill>
              <a:schemeClr val="bg1"/>
            </a:solidFill>
            <a:ln w="9525">
              <a:solidFill>
                <a:schemeClr val="tx1"/>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06">
                <a:solidFill>
                  <a:prstClr val="white"/>
                </a:solidFill>
              </a:endParaRPr>
            </a:p>
          </p:txBody>
        </p:sp>
        <p:pic>
          <p:nvPicPr>
            <p:cNvPr id="1036" name="Picture 12" descr="C:\Users\gitika\AppData\Local\Microsoft\Windows\INetCache\IE\M1A4HYUP\money-bag[1].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l="8251" t="8066" r="13581" b="3551"/>
            <a:stretch/>
          </p:blipFill>
          <p:spPr bwMode="auto">
            <a:xfrm>
              <a:off x="1562650" y="4270029"/>
              <a:ext cx="360000" cy="407046"/>
            </a:xfrm>
            <a:prstGeom prst="rect">
              <a:avLst/>
            </a:prstGeom>
            <a:noFill/>
            <a:sp3d/>
            <a:extLst>
              <a:ext uri="{909E8E84-426E-40DD-AFC4-6F175D3DCCD1}">
                <a14:hiddenFill xmlns:a14="http://schemas.microsoft.com/office/drawing/2010/main">
                  <a:solidFill>
                    <a:srgbClr val="FFFFFF"/>
                  </a:solidFill>
                </a14:hiddenFill>
              </a:ext>
            </a:extLst>
          </p:spPr>
        </p:pic>
      </p:grpSp>
      <p:sp>
        <p:nvSpPr>
          <p:cNvPr id="22" name="Text Placeholder 2"/>
          <p:cNvSpPr>
            <a:spLocks noGrp="1"/>
          </p:cNvSpPr>
          <p:nvPr>
            <p:ph type="body" idx="1" hasCustomPrompt="1"/>
          </p:nvPr>
        </p:nvSpPr>
        <p:spPr>
          <a:xfrm>
            <a:off x="6197601" y="2931712"/>
            <a:ext cx="5128684" cy="2097488"/>
          </a:xfrm>
        </p:spPr>
        <p:txBody>
          <a:bodyPr lIns="91440" rIns="91440" anchor="t">
            <a:normAutofit/>
          </a:bodyPr>
          <a:lstStyle>
            <a:lvl1pPr marL="0" indent="0" algn="l">
              <a:buNone/>
              <a:defRPr sz="1741" b="1" baseline="0">
                <a:solidFill>
                  <a:srgbClr val="0070C0"/>
                </a:solidFill>
              </a:defRPr>
            </a:lvl1pPr>
            <a:lvl2pPr>
              <a:buNone/>
              <a:defRPr sz="1306">
                <a:solidFill>
                  <a:schemeClr val="tx1">
                    <a:tint val="75000"/>
                  </a:schemeClr>
                </a:solidFill>
              </a:defRPr>
            </a:lvl2pPr>
            <a:lvl3pPr>
              <a:buNone/>
              <a:defRPr sz="1161">
                <a:solidFill>
                  <a:schemeClr val="tx1">
                    <a:tint val="75000"/>
                  </a:schemeClr>
                </a:solidFill>
              </a:defRPr>
            </a:lvl3pPr>
            <a:lvl4pPr>
              <a:buNone/>
              <a:defRPr sz="1016">
                <a:solidFill>
                  <a:schemeClr val="tx1">
                    <a:tint val="75000"/>
                  </a:schemeClr>
                </a:solidFill>
              </a:defRPr>
            </a:lvl4pPr>
            <a:lvl5pPr>
              <a:buNone/>
              <a:defRPr sz="1016">
                <a:solidFill>
                  <a:schemeClr val="tx1">
                    <a:tint val="75000"/>
                  </a:schemeClr>
                </a:solidFill>
              </a:defRPr>
            </a:lvl5pPr>
            <a:extLst/>
          </a:lstStyle>
          <a:p>
            <a:pPr lvl="0" eaLnBrk="1" latinLnBrk="0" hangingPunct="1"/>
            <a:r>
              <a:rPr kumimoji="0" lang="en-US"/>
              <a:t>Subtitle 1</a:t>
            </a:r>
          </a:p>
          <a:p>
            <a:pPr lvl="0" eaLnBrk="1" latinLnBrk="0" hangingPunct="1"/>
            <a:r>
              <a:rPr kumimoji="0" lang="en-US"/>
              <a:t>Subtitle 2</a:t>
            </a:r>
          </a:p>
          <a:p>
            <a:pPr lvl="0" eaLnBrk="1" latinLnBrk="0" hangingPunct="1"/>
            <a:r>
              <a:rPr kumimoji="0" lang="en-US"/>
              <a:t>Subtitle 3</a:t>
            </a:r>
          </a:p>
          <a:p>
            <a:pPr lvl="0" eaLnBrk="1" latinLnBrk="0" hangingPunct="1"/>
            <a:r>
              <a:rPr kumimoji="0" lang="en-US"/>
              <a:t>Subtitle 4</a:t>
            </a:r>
          </a:p>
          <a:p>
            <a:pPr lvl="0" eaLnBrk="1" latinLnBrk="0" hangingPunct="1"/>
            <a:endParaRPr kumimoji="0" lang="en-US"/>
          </a:p>
        </p:txBody>
      </p:sp>
      <p:sp>
        <p:nvSpPr>
          <p:cNvPr id="23" name="Chevron 22"/>
          <p:cNvSpPr/>
          <p:nvPr userDrawn="1"/>
        </p:nvSpPr>
        <p:spPr>
          <a:xfrm>
            <a:off x="5750560" y="3005472"/>
            <a:ext cx="243840" cy="228600"/>
          </a:xfrm>
          <a:prstGeom prst="chevron">
            <a:avLst>
              <a:gd name="adj" fmla="val 50000"/>
            </a:avLst>
          </a:prstGeom>
          <a:solidFill>
            <a:srgbClr val="C61829"/>
          </a:solidFill>
          <a:ln w="3175" cap="rnd"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endParaRPr lang="en-US" sz="1306">
              <a:solidFill>
                <a:prstClr val="white"/>
              </a:solidFill>
            </a:endParaRPr>
          </a:p>
        </p:txBody>
      </p:sp>
      <p:sp>
        <p:nvSpPr>
          <p:cNvPr id="24" name="Chevron 23"/>
          <p:cNvSpPr/>
          <p:nvPr userDrawn="1"/>
        </p:nvSpPr>
        <p:spPr>
          <a:xfrm>
            <a:off x="5502005" y="3005472"/>
            <a:ext cx="243840" cy="228600"/>
          </a:xfrm>
          <a:prstGeom prst="chevron">
            <a:avLst>
              <a:gd name="adj" fmla="val 50000"/>
            </a:avLst>
          </a:prstGeom>
          <a:solidFill>
            <a:srgbClr val="C61829"/>
          </a:solidFill>
          <a:ln w="3175" cap="rnd"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endParaRPr lang="en-US" sz="1306">
              <a:solidFill>
                <a:prstClr val="white"/>
              </a:solidFill>
            </a:endParaRPr>
          </a:p>
        </p:txBody>
      </p:sp>
    </p:spTree>
    <p:extLst>
      <p:ext uri="{BB962C8B-B14F-4D97-AF65-F5344CB8AC3E}">
        <p14:creationId xmlns:p14="http://schemas.microsoft.com/office/powerpoint/2010/main" val="66184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481331"/>
            <a:ext cx="5472000" cy="4525963"/>
          </a:xfrm>
        </p:spPr>
        <p:txBody>
          <a:bodyPr/>
          <a:lstStyle>
            <a:lvl1pPr>
              <a:defRPr sz="2032"/>
            </a:lvl1pPr>
            <a:lvl2pPr>
              <a:defRPr sz="1741"/>
            </a:lvl2pPr>
            <a:lvl3pPr>
              <a:defRPr sz="1451"/>
            </a:lvl3pPr>
            <a:lvl4pPr>
              <a:defRPr sz="1306"/>
            </a:lvl4pPr>
            <a:lvl5pPr>
              <a:defRPr sz="1306"/>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096001" y="1481331"/>
            <a:ext cx="5472000" cy="4525963"/>
          </a:xfrm>
        </p:spPr>
        <p:txBody>
          <a:bodyPr/>
          <a:lstStyle>
            <a:lvl1pPr>
              <a:defRPr sz="2032"/>
            </a:lvl1pPr>
            <a:lvl2pPr>
              <a:defRPr sz="1741"/>
            </a:lvl2pPr>
            <a:lvl3pPr>
              <a:defRPr sz="1451"/>
            </a:lvl3pPr>
            <a:lvl4pPr>
              <a:defRPr sz="1306"/>
            </a:lvl4pPr>
            <a:lvl5pPr>
              <a:defRPr sz="1306"/>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5"/>
          <p:cNvSpPr>
            <a:spLocks noGrp="1"/>
          </p:cNvSpPr>
          <p:nvPr>
            <p:ph type="sldNum" sz="quarter" idx="4"/>
          </p:nvPr>
        </p:nvSpPr>
        <p:spPr>
          <a:xfrm>
            <a:off x="11602720" y="6569078"/>
            <a:ext cx="690880" cy="365125"/>
          </a:xfrm>
          <a:prstGeom prst="rect">
            <a:avLst/>
          </a:prstGeom>
        </p:spPr>
        <p:txBody>
          <a:bodyPr/>
          <a:lstStyle>
            <a:lvl1pPr>
              <a:defRPr sz="871">
                <a:solidFill>
                  <a:srgbClr val="294A71"/>
                </a:solidFill>
              </a:defRPr>
            </a:lvl1pPr>
            <a:extLst/>
          </a:lstStyle>
          <a:p>
            <a:fld id="{2270E5E6-B1A9-445C-96C2-E201F479BAEE}" type="slidenum">
              <a:rPr lang="en-IN" smtClean="0"/>
              <a:pPr/>
              <a:t>‹#›</a:t>
            </a:fld>
            <a:endParaRPr lang="en-IN"/>
          </a:p>
        </p:txBody>
      </p:sp>
      <p:sp>
        <p:nvSpPr>
          <p:cNvPr id="7" name="Footer Placeholder 4"/>
          <p:cNvSpPr>
            <a:spLocks noGrp="1"/>
          </p:cNvSpPr>
          <p:nvPr>
            <p:ph type="ftr" sz="quarter" idx="3"/>
          </p:nvPr>
        </p:nvSpPr>
        <p:spPr>
          <a:xfrm>
            <a:off x="4673600" y="6492243"/>
            <a:ext cx="6908800" cy="365125"/>
          </a:xfrm>
          <a:prstGeom prst="rect">
            <a:avLst/>
          </a:prstGeom>
        </p:spPr>
        <p:txBody>
          <a:bodyPr/>
          <a:lstStyle>
            <a:lvl1pPr>
              <a:defRPr sz="871"/>
            </a:lvl1pPr>
            <a:extLst/>
          </a:lstStyle>
          <a:p>
            <a:endParaRPr lang="en-IN">
              <a:solidFill>
                <a:prstClr val="black"/>
              </a:solidFill>
            </a:endParaRPr>
          </a:p>
        </p:txBody>
      </p:sp>
      <p:sp>
        <p:nvSpPr>
          <p:cNvPr id="9" name="Title 6"/>
          <p:cNvSpPr>
            <a:spLocks noGrp="1"/>
          </p:cNvSpPr>
          <p:nvPr>
            <p:ph type="title"/>
          </p:nvPr>
        </p:nvSpPr>
        <p:spPr>
          <a:xfrm>
            <a:off x="304800" y="349372"/>
            <a:ext cx="10972800" cy="520456"/>
          </a:xfrm>
          <a:prstGeom prst="rect">
            <a:avLst/>
          </a:prstGeom>
        </p:spPr>
        <p:txBody>
          <a:bodyPr rtlCol="0"/>
          <a:lstStyle>
            <a:lvl1pPr>
              <a:defRPr>
                <a:latin typeface="+mn-lt"/>
              </a:defRPr>
            </a:lvl1pPr>
            <a:extLst/>
          </a:lstStyle>
          <a:p>
            <a:r>
              <a:rPr kumimoji="0" lang="en-US"/>
              <a:t>Click to edit Master title style</a:t>
            </a:r>
          </a:p>
        </p:txBody>
      </p:sp>
    </p:spTree>
    <p:extLst>
      <p:ext uri="{BB962C8B-B14F-4D97-AF65-F5344CB8AC3E}">
        <p14:creationId xmlns:p14="http://schemas.microsoft.com/office/powerpoint/2010/main" val="55994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602720" y="6569078"/>
            <a:ext cx="690880" cy="365125"/>
          </a:xfrm>
          <a:prstGeom prst="rect">
            <a:avLst/>
          </a:prstGeom>
        </p:spPr>
        <p:txBody>
          <a:bodyPr/>
          <a:lstStyle>
            <a:lvl1pPr>
              <a:defRPr sz="871">
                <a:solidFill>
                  <a:srgbClr val="294A71"/>
                </a:solidFill>
              </a:defRPr>
            </a:lvl1pPr>
            <a:extLst/>
          </a:lstStyle>
          <a:p>
            <a:fld id="{2270E5E6-B1A9-445C-96C2-E201F479BAEE}" type="slidenum">
              <a:rPr lang="en-IN" smtClean="0"/>
              <a:pPr/>
              <a:t>‹#›</a:t>
            </a:fld>
            <a:endParaRPr lang="en-IN"/>
          </a:p>
        </p:txBody>
      </p:sp>
      <p:sp>
        <p:nvSpPr>
          <p:cNvPr id="5" name="Footer Placeholder 4"/>
          <p:cNvSpPr>
            <a:spLocks noGrp="1"/>
          </p:cNvSpPr>
          <p:nvPr>
            <p:ph type="ftr" sz="quarter" idx="3"/>
          </p:nvPr>
        </p:nvSpPr>
        <p:spPr>
          <a:xfrm>
            <a:off x="4673600" y="6492243"/>
            <a:ext cx="6908800" cy="365125"/>
          </a:xfrm>
          <a:prstGeom prst="rect">
            <a:avLst/>
          </a:prstGeom>
        </p:spPr>
        <p:txBody>
          <a:bodyPr/>
          <a:lstStyle>
            <a:lvl1pPr>
              <a:defRPr sz="871"/>
            </a:lvl1pPr>
            <a:extLst/>
          </a:lstStyle>
          <a:p>
            <a:endParaRPr lang="en-IN">
              <a:solidFill>
                <a:prstClr val="black"/>
              </a:solidFill>
            </a:endParaRPr>
          </a:p>
        </p:txBody>
      </p:sp>
      <p:sp>
        <p:nvSpPr>
          <p:cNvPr id="11" name="Title 6"/>
          <p:cNvSpPr>
            <a:spLocks noGrp="1"/>
          </p:cNvSpPr>
          <p:nvPr>
            <p:ph type="title"/>
          </p:nvPr>
        </p:nvSpPr>
        <p:spPr>
          <a:xfrm>
            <a:off x="304800" y="349372"/>
            <a:ext cx="10972800" cy="520456"/>
          </a:xfrm>
          <a:prstGeom prst="rect">
            <a:avLst/>
          </a:prstGeom>
        </p:spPr>
        <p:txBody>
          <a:bodyPr rtlCol="0"/>
          <a:lstStyle>
            <a:lvl1pPr>
              <a:defRPr>
                <a:latin typeface="+mn-lt"/>
              </a:defRPr>
            </a:lvl1pPr>
            <a:extLst/>
          </a:lstStyle>
          <a:p>
            <a:r>
              <a:rPr kumimoji="0" lang="en-US"/>
              <a:t>Click to edit Master title style</a:t>
            </a:r>
          </a:p>
        </p:txBody>
      </p:sp>
    </p:spTree>
    <p:extLst>
      <p:ext uri="{BB962C8B-B14F-4D97-AF65-F5344CB8AC3E}">
        <p14:creationId xmlns:p14="http://schemas.microsoft.com/office/powerpoint/2010/main" val="355627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02720" y="6569078"/>
            <a:ext cx="690880" cy="365125"/>
          </a:xfrm>
          <a:prstGeom prst="rect">
            <a:avLst/>
          </a:prstGeom>
        </p:spPr>
        <p:txBody>
          <a:bodyPr/>
          <a:lstStyle>
            <a:lvl1pPr>
              <a:defRPr sz="871">
                <a:solidFill>
                  <a:srgbClr val="294A71"/>
                </a:solidFill>
              </a:defRPr>
            </a:lvl1pPr>
            <a:extLst/>
          </a:lstStyle>
          <a:p>
            <a:fld id="{2270E5E6-B1A9-445C-96C2-E201F479BAEE}" type="slidenum">
              <a:rPr lang="en-IN" smtClean="0"/>
              <a:pPr/>
              <a:t>‹#›</a:t>
            </a:fld>
            <a:endParaRPr lang="en-IN"/>
          </a:p>
        </p:txBody>
      </p:sp>
      <p:sp>
        <p:nvSpPr>
          <p:cNvPr id="4" name="Footer Placeholder 4"/>
          <p:cNvSpPr>
            <a:spLocks noGrp="1"/>
          </p:cNvSpPr>
          <p:nvPr>
            <p:ph type="ftr" sz="quarter" idx="3"/>
          </p:nvPr>
        </p:nvSpPr>
        <p:spPr>
          <a:xfrm>
            <a:off x="4673600" y="6492243"/>
            <a:ext cx="6908800" cy="365125"/>
          </a:xfrm>
          <a:prstGeom prst="rect">
            <a:avLst/>
          </a:prstGeom>
        </p:spPr>
        <p:txBody>
          <a:bodyPr/>
          <a:lstStyle>
            <a:lvl1pPr>
              <a:defRPr sz="871"/>
            </a:lvl1pPr>
            <a:extLst/>
          </a:lstStyle>
          <a:p>
            <a:endParaRPr lang="en-IN">
              <a:solidFill>
                <a:prstClr val="black"/>
              </a:solidFill>
            </a:endParaRPr>
          </a:p>
        </p:txBody>
      </p:sp>
      <p:sp>
        <p:nvSpPr>
          <p:cNvPr id="5" name="Title 6"/>
          <p:cNvSpPr>
            <a:spLocks noGrp="1"/>
          </p:cNvSpPr>
          <p:nvPr>
            <p:ph type="title"/>
          </p:nvPr>
        </p:nvSpPr>
        <p:spPr>
          <a:xfrm>
            <a:off x="304800" y="349372"/>
            <a:ext cx="10972800" cy="520456"/>
          </a:xfrm>
          <a:prstGeom prst="rect">
            <a:avLst/>
          </a:prstGeom>
        </p:spPr>
        <p:txBody>
          <a:bodyPr rtlCol="0"/>
          <a:lstStyle>
            <a:lvl1pPr>
              <a:defRPr>
                <a:latin typeface="+mn-lt"/>
              </a:defRPr>
            </a:lvl1pPr>
            <a:extLst/>
          </a:lstStyle>
          <a:p>
            <a:r>
              <a:rPr kumimoji="0" lang="en-US"/>
              <a:t>Click to edit Master title style</a:t>
            </a:r>
          </a:p>
        </p:txBody>
      </p:sp>
    </p:spTree>
    <p:extLst>
      <p:ext uri="{BB962C8B-B14F-4D97-AF65-F5344CB8AC3E}">
        <p14:creationId xmlns:p14="http://schemas.microsoft.com/office/powerpoint/2010/main" val="290426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10"/>
          <a:srcRect/>
          <a:stretch>
            <a:fillRect/>
          </a:stretch>
        </p:blipFill>
        <p:spPr bwMode="auto">
          <a:xfrm>
            <a:off x="2" y="6248400"/>
            <a:ext cx="7073900" cy="609600"/>
          </a:xfrm>
          <a:prstGeom prst="rect">
            <a:avLst/>
          </a:prstGeom>
          <a:noFill/>
          <a:ln w="9525">
            <a:noFill/>
            <a:miter lim="800000"/>
            <a:headEnd/>
            <a:tailEnd/>
          </a:ln>
          <a:effectLst/>
        </p:spPr>
      </p:pic>
      <p:sp>
        <p:nvSpPr>
          <p:cNvPr id="15" name="TextBox 14"/>
          <p:cNvSpPr txBox="1"/>
          <p:nvPr userDrawn="1"/>
        </p:nvSpPr>
        <p:spPr>
          <a:xfrm>
            <a:off x="-30729" y="6443992"/>
            <a:ext cx="623889" cy="246221"/>
          </a:xfrm>
          <a:prstGeom prst="rect">
            <a:avLst/>
          </a:prstGeom>
          <a:noFill/>
        </p:spPr>
        <p:txBody>
          <a:bodyPr wrap="none" rtlCol="0">
            <a:spAutoFit/>
          </a:bodyPr>
          <a:lstStyle/>
          <a:p>
            <a:r>
              <a:rPr lang="en-US" sz="1000" b="1" dirty="0">
                <a:solidFill>
                  <a:prstClr val="white"/>
                </a:solidFill>
              </a:rPr>
              <a:t>© 2021</a:t>
            </a:r>
          </a:p>
        </p:txBody>
      </p:sp>
      <p:sp>
        <p:nvSpPr>
          <p:cNvPr id="30" name="Text Placeholder 29"/>
          <p:cNvSpPr>
            <a:spLocks noGrp="1"/>
          </p:cNvSpPr>
          <p:nvPr>
            <p:ph type="body" idx="1"/>
          </p:nvPr>
        </p:nvSpPr>
        <p:spPr>
          <a:xfrm>
            <a:off x="609600" y="1570038"/>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Footer Placeholder 4"/>
          <p:cNvSpPr>
            <a:spLocks noGrp="1"/>
          </p:cNvSpPr>
          <p:nvPr>
            <p:ph type="ftr" sz="quarter" idx="3"/>
          </p:nvPr>
        </p:nvSpPr>
        <p:spPr>
          <a:xfrm>
            <a:off x="4673600" y="6477003"/>
            <a:ext cx="6908800" cy="365125"/>
          </a:xfrm>
          <a:prstGeom prst="rect">
            <a:avLst/>
          </a:prstGeom>
        </p:spPr>
        <p:txBody>
          <a:bodyPr/>
          <a:lstStyle>
            <a:lvl1pPr>
              <a:defRPr sz="871"/>
            </a:lvl1pPr>
            <a:extLst/>
          </a:lstStyle>
          <a:p>
            <a:endParaRPr lang="en-IN">
              <a:solidFill>
                <a:prstClr val="black"/>
              </a:solidFill>
            </a:endParaRPr>
          </a:p>
        </p:txBody>
      </p:sp>
      <p:sp>
        <p:nvSpPr>
          <p:cNvPr id="25" name="Slide Number Placeholder 5"/>
          <p:cNvSpPr>
            <a:spLocks noGrp="1"/>
          </p:cNvSpPr>
          <p:nvPr>
            <p:ph type="sldNum" sz="quarter" idx="4"/>
          </p:nvPr>
        </p:nvSpPr>
        <p:spPr>
          <a:xfrm>
            <a:off x="11602720" y="6569078"/>
            <a:ext cx="690880" cy="365125"/>
          </a:xfrm>
          <a:prstGeom prst="rect">
            <a:avLst/>
          </a:prstGeom>
        </p:spPr>
        <p:txBody>
          <a:bodyPr/>
          <a:lstStyle>
            <a:lvl1pPr>
              <a:defRPr sz="871">
                <a:solidFill>
                  <a:srgbClr val="294A71"/>
                </a:solidFill>
              </a:defRPr>
            </a:lvl1pPr>
            <a:extLst/>
          </a:lstStyle>
          <a:p>
            <a:fld id="{2270E5E6-B1A9-445C-96C2-E201F479BAEE}" type="slidenum">
              <a:rPr lang="en-IN" smtClean="0"/>
              <a:pPr/>
              <a:t>‹#›</a:t>
            </a:fld>
            <a:endParaRPr lang="en-IN"/>
          </a:p>
        </p:txBody>
      </p:sp>
      <p:sp>
        <p:nvSpPr>
          <p:cNvPr id="12" name="Rectangle 11"/>
          <p:cNvSpPr/>
          <p:nvPr userDrawn="1"/>
        </p:nvSpPr>
        <p:spPr>
          <a:xfrm>
            <a:off x="0" y="914400"/>
            <a:ext cx="12192000" cy="45720"/>
          </a:xfrm>
          <a:prstGeom prst="rect">
            <a:avLst/>
          </a:prstGeom>
          <a:gradFill>
            <a:gsLst>
              <a:gs pos="29000">
                <a:srgbClr val="294071"/>
              </a:gs>
              <a:gs pos="52000">
                <a:schemeClr val="accent1">
                  <a:lumMod val="60000"/>
                  <a:lumOff val="40000"/>
                </a:schemeClr>
              </a:gs>
              <a:gs pos="40000">
                <a:schemeClr val="tx2">
                  <a:lumMod val="60000"/>
                  <a:lumOff val="40000"/>
                </a:schemeClr>
              </a:gs>
              <a:gs pos="92000">
                <a:srgbClr val="29407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6">
              <a:solidFill>
                <a:prstClr val="white"/>
              </a:solidFill>
            </a:endParaRPr>
          </a:p>
        </p:txBody>
      </p:sp>
    </p:spTree>
    <p:extLst>
      <p:ext uri="{BB962C8B-B14F-4D97-AF65-F5344CB8AC3E}">
        <p14:creationId xmlns:p14="http://schemas.microsoft.com/office/powerpoint/2010/main" val="31207904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hdr="0" ftr="0" dt="0"/>
  <p:txStyles>
    <p:title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j-lt"/>
          <a:ea typeface="+mj-ea"/>
          <a:cs typeface="+mj-cs"/>
        </a:defRPr>
      </a:lvl1pPr>
      <a:extLst/>
    </p:titleStyle>
    <p:bodyStyle>
      <a:lvl1pPr marL="265395" indent="-185777" algn="l" rtl="0" eaLnBrk="1" latinLnBrk="0" hangingPunct="1">
        <a:spcBef>
          <a:spcPts val="290"/>
        </a:spcBef>
        <a:spcAft>
          <a:spcPts val="0"/>
        </a:spcAft>
        <a:buClr>
          <a:schemeClr val="accent1"/>
        </a:buClr>
        <a:buSzPct val="100000"/>
        <a:buFont typeface="Wingdings" pitchFamily="2" charset="2"/>
        <a:buChar char="§"/>
        <a:defRPr kumimoji="0" sz="1959" kern="1200">
          <a:solidFill>
            <a:schemeClr val="tx1"/>
          </a:solidFill>
          <a:latin typeface="+mn-lt"/>
          <a:ea typeface="+mn-ea"/>
          <a:cs typeface="+mn-cs"/>
        </a:defRPr>
      </a:lvl1pPr>
      <a:lvl2pPr marL="451172" indent="-165872" algn="l" rtl="0" eaLnBrk="1" latinLnBrk="0" hangingPunct="1">
        <a:spcBef>
          <a:spcPts val="235"/>
        </a:spcBef>
        <a:buClr>
          <a:schemeClr val="accent1"/>
        </a:buClr>
        <a:buFont typeface="Wingdings" pitchFamily="2" charset="2"/>
        <a:buChar char="§"/>
        <a:defRPr kumimoji="0" sz="1669" kern="1200">
          <a:solidFill>
            <a:schemeClr val="tx1"/>
          </a:solidFill>
          <a:latin typeface="+mn-lt"/>
          <a:ea typeface="+mn-ea"/>
          <a:cs typeface="+mn-cs"/>
        </a:defRPr>
      </a:lvl2pPr>
      <a:lvl3pPr marL="623679" indent="-165872" algn="l" rtl="0" eaLnBrk="1" latinLnBrk="0" hangingPunct="1">
        <a:spcBef>
          <a:spcPts val="254"/>
        </a:spcBef>
        <a:buClr>
          <a:schemeClr val="accent1"/>
        </a:buClr>
        <a:buSzPct val="100000"/>
        <a:buFont typeface="Wingdings" pitchFamily="2" charset="2"/>
        <a:buChar char="§"/>
        <a:defRPr kumimoji="0" sz="1524" kern="1200">
          <a:solidFill>
            <a:schemeClr val="tx1"/>
          </a:solidFill>
          <a:latin typeface="+mn-lt"/>
          <a:ea typeface="+mn-ea"/>
          <a:cs typeface="+mn-cs"/>
        </a:defRPr>
      </a:lvl3pPr>
      <a:lvl4pPr marL="829361" indent="-165872" algn="l" rtl="0" eaLnBrk="1" latinLnBrk="0" hangingPunct="1">
        <a:spcBef>
          <a:spcPts val="254"/>
        </a:spcBef>
        <a:buClr>
          <a:schemeClr val="accent1"/>
        </a:buClr>
        <a:buSzPct val="90000"/>
        <a:buFont typeface="Wingdings" pitchFamily="2" charset="2"/>
        <a:buChar char="§"/>
        <a:defRPr kumimoji="0" sz="1379" kern="1200">
          <a:solidFill>
            <a:schemeClr val="tx1"/>
          </a:solidFill>
          <a:latin typeface="+mn-lt"/>
          <a:ea typeface="+mn-ea"/>
          <a:cs typeface="+mn-cs"/>
        </a:defRPr>
      </a:lvl4pPr>
      <a:lvl5pPr marL="995233" indent="-165872" algn="l" rtl="0" eaLnBrk="1" latinLnBrk="0" hangingPunct="1">
        <a:spcBef>
          <a:spcPts val="254"/>
        </a:spcBef>
        <a:buClr>
          <a:schemeClr val="accent1"/>
        </a:buClr>
        <a:buSzPct val="80000"/>
        <a:buFont typeface="Wingdings" pitchFamily="2" charset="2"/>
        <a:buChar char="§"/>
        <a:defRPr kumimoji="0" sz="1306" kern="1200">
          <a:solidFill>
            <a:schemeClr val="tx1"/>
          </a:solidFill>
          <a:latin typeface="+mn-lt"/>
          <a:ea typeface="+mn-ea"/>
          <a:cs typeface="+mn-cs"/>
        </a:defRPr>
      </a:lvl5pPr>
      <a:lvl6pPr marL="1161105" indent="-165872" algn="l" rtl="0" eaLnBrk="1" latinLnBrk="0" hangingPunct="1">
        <a:spcBef>
          <a:spcPts val="254"/>
        </a:spcBef>
        <a:buClr>
          <a:schemeClr val="accent3"/>
        </a:buClr>
        <a:buFont typeface="Wingdings 2"/>
        <a:buChar char=""/>
        <a:defRPr kumimoji="0" sz="1306" kern="1200">
          <a:solidFill>
            <a:schemeClr val="tx1"/>
          </a:solidFill>
          <a:latin typeface="+mn-lt"/>
          <a:ea typeface="+mn-ea"/>
          <a:cs typeface="+mn-cs"/>
        </a:defRPr>
      </a:lvl6pPr>
      <a:lvl7pPr marL="1326977" indent="-165872" algn="l" rtl="0" eaLnBrk="1" latinLnBrk="0" hangingPunct="1">
        <a:spcBef>
          <a:spcPts val="254"/>
        </a:spcBef>
        <a:buClr>
          <a:schemeClr val="accent3"/>
        </a:buClr>
        <a:buFont typeface="Wingdings 2"/>
        <a:buChar char=""/>
        <a:defRPr kumimoji="0" sz="1161" kern="1200">
          <a:solidFill>
            <a:schemeClr val="tx1"/>
          </a:solidFill>
          <a:latin typeface="+mn-lt"/>
          <a:ea typeface="+mn-ea"/>
          <a:cs typeface="+mn-cs"/>
        </a:defRPr>
      </a:lvl7pPr>
      <a:lvl8pPr marL="1492849" indent="-165872" algn="l" rtl="0" eaLnBrk="1" latinLnBrk="0" hangingPunct="1">
        <a:spcBef>
          <a:spcPts val="254"/>
        </a:spcBef>
        <a:buClr>
          <a:schemeClr val="accent3"/>
        </a:buClr>
        <a:buFont typeface="Wingdings 2"/>
        <a:buChar char=""/>
        <a:defRPr kumimoji="0" sz="1161" kern="1200">
          <a:solidFill>
            <a:schemeClr val="tx1"/>
          </a:solidFill>
          <a:latin typeface="+mn-lt"/>
          <a:ea typeface="+mn-ea"/>
          <a:cs typeface="+mn-cs"/>
        </a:defRPr>
      </a:lvl8pPr>
      <a:lvl9pPr marL="1658722" indent="-165872" algn="l" rtl="0" eaLnBrk="1" latinLnBrk="0" hangingPunct="1">
        <a:spcBef>
          <a:spcPts val="254"/>
        </a:spcBef>
        <a:buClr>
          <a:schemeClr val="accent3"/>
        </a:buClr>
        <a:buFont typeface="Wingdings 2"/>
        <a:buChar char=""/>
        <a:defRPr kumimoji="0" sz="1161"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31744" algn="l" rtl="0" eaLnBrk="1" latinLnBrk="0" hangingPunct="1">
        <a:defRPr kumimoji="0" kern="1200">
          <a:solidFill>
            <a:schemeClr val="tx1"/>
          </a:solidFill>
          <a:latin typeface="+mn-lt"/>
          <a:ea typeface="+mn-ea"/>
          <a:cs typeface="+mn-cs"/>
        </a:defRPr>
      </a:lvl2pPr>
      <a:lvl3pPr marL="663489" algn="l" rtl="0" eaLnBrk="1" latinLnBrk="0" hangingPunct="1">
        <a:defRPr kumimoji="0" kern="1200">
          <a:solidFill>
            <a:schemeClr val="tx1"/>
          </a:solidFill>
          <a:latin typeface="+mn-lt"/>
          <a:ea typeface="+mn-ea"/>
          <a:cs typeface="+mn-cs"/>
        </a:defRPr>
      </a:lvl3pPr>
      <a:lvl4pPr marL="995233" algn="l" rtl="0" eaLnBrk="1" latinLnBrk="0" hangingPunct="1">
        <a:defRPr kumimoji="0" kern="1200">
          <a:solidFill>
            <a:schemeClr val="tx1"/>
          </a:solidFill>
          <a:latin typeface="+mn-lt"/>
          <a:ea typeface="+mn-ea"/>
          <a:cs typeface="+mn-cs"/>
        </a:defRPr>
      </a:lvl4pPr>
      <a:lvl5pPr marL="1326977" algn="l" rtl="0" eaLnBrk="1" latinLnBrk="0" hangingPunct="1">
        <a:defRPr kumimoji="0" kern="1200">
          <a:solidFill>
            <a:schemeClr val="tx1"/>
          </a:solidFill>
          <a:latin typeface="+mn-lt"/>
          <a:ea typeface="+mn-ea"/>
          <a:cs typeface="+mn-cs"/>
        </a:defRPr>
      </a:lvl5pPr>
      <a:lvl6pPr marL="1658722" algn="l" rtl="0" eaLnBrk="1" latinLnBrk="0" hangingPunct="1">
        <a:defRPr kumimoji="0" kern="1200">
          <a:solidFill>
            <a:schemeClr val="tx1"/>
          </a:solidFill>
          <a:latin typeface="+mn-lt"/>
          <a:ea typeface="+mn-ea"/>
          <a:cs typeface="+mn-cs"/>
        </a:defRPr>
      </a:lvl6pPr>
      <a:lvl7pPr marL="1990466" algn="l" rtl="0" eaLnBrk="1" latinLnBrk="0" hangingPunct="1">
        <a:defRPr kumimoji="0" kern="1200">
          <a:solidFill>
            <a:schemeClr val="tx1"/>
          </a:solidFill>
          <a:latin typeface="+mn-lt"/>
          <a:ea typeface="+mn-ea"/>
          <a:cs typeface="+mn-cs"/>
        </a:defRPr>
      </a:lvl7pPr>
      <a:lvl8pPr marL="2322210" algn="l" rtl="0" eaLnBrk="1" latinLnBrk="0" hangingPunct="1">
        <a:defRPr kumimoji="0" kern="1200">
          <a:solidFill>
            <a:schemeClr val="tx1"/>
          </a:solidFill>
          <a:latin typeface="+mn-lt"/>
          <a:ea typeface="+mn-ea"/>
          <a:cs typeface="+mn-cs"/>
        </a:defRPr>
      </a:lvl8pPr>
      <a:lvl9pPr marL="2653955"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tat.gov.pl/en/"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70E5E6-B1A9-445C-96C2-E201F479BAEE}" type="slidenum">
              <a:rPr lang="en-IN" smtClean="0"/>
              <a:pPr/>
              <a:t>1</a:t>
            </a:fld>
            <a:endParaRPr lang="en-IN"/>
          </a:p>
        </p:txBody>
      </p:sp>
      <p:graphicFrame>
        <p:nvGraphicFramePr>
          <p:cNvPr id="6" name="Content Placeholder 3" descr="Stacked List" title="SmartArt"/>
          <p:cNvGraphicFramePr>
            <a:graphicFrameLocks noGrp="1"/>
          </p:cNvGraphicFramePr>
          <p:nvPr>
            <p:ph idx="1"/>
            <p:extLst>
              <p:ext uri="{D42A27DB-BD31-4B8C-83A1-F6EECF244321}">
                <p14:modId xmlns:p14="http://schemas.microsoft.com/office/powerpoint/2010/main" val="3895850376"/>
              </p:ext>
            </p:extLst>
          </p:nvPr>
        </p:nvGraphicFramePr>
        <p:xfrm>
          <a:off x="1303982" y="1512193"/>
          <a:ext cx="9804349" cy="4262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2"/>
          <p:cNvSpPr txBox="1">
            <a:spLocks/>
          </p:cNvSpPr>
          <p:nvPr/>
        </p:nvSpPr>
        <p:spPr>
          <a:xfrm>
            <a:off x="261302" y="0"/>
            <a:ext cx="11341418" cy="520456"/>
          </a:xfrm>
          <a:prstGeom prst="rect">
            <a:avLst/>
          </a:prstGeom>
        </p:spPr>
        <p:txBody>
          <a:bodyPr rtlCol="0"/>
          <a:lst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n-lt"/>
                <a:ea typeface="+mj-ea"/>
                <a:cs typeface="+mj-cs"/>
              </a:defRPr>
            </a:lvl1pPr>
            <a:extLst/>
          </a:lstStyle>
          <a:p>
            <a:r>
              <a:rPr lang="en-US" sz="2800" dirty="0"/>
              <a:t>How to Build an Industry Cost Profile (ICP) for a product </a:t>
            </a:r>
            <a:r>
              <a:rPr lang="en-US" sz="2800"/>
              <a:t>in Poland</a:t>
            </a:r>
            <a:endParaRPr lang="en-US" sz="2800" dirty="0"/>
          </a:p>
        </p:txBody>
      </p:sp>
    </p:spTree>
    <p:extLst>
      <p:ext uri="{BB962C8B-B14F-4D97-AF65-F5344CB8AC3E}">
        <p14:creationId xmlns:p14="http://schemas.microsoft.com/office/powerpoint/2010/main" val="268719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912D26-820C-4783-97A2-BAC31CB2036E}"/>
              </a:ext>
            </a:extLst>
          </p:cNvPr>
          <p:cNvPicPr>
            <a:picLocks noChangeAspect="1"/>
          </p:cNvPicPr>
          <p:nvPr/>
        </p:nvPicPr>
        <p:blipFill rotWithShape="1">
          <a:blip r:embed="rId2"/>
          <a:srcRect l="10484" t="14480" r="10403" b="7957"/>
          <a:stretch/>
        </p:blipFill>
        <p:spPr>
          <a:xfrm>
            <a:off x="3608442" y="1504336"/>
            <a:ext cx="7791235" cy="4296696"/>
          </a:xfrm>
          <a:prstGeom prst="rect">
            <a:avLst/>
          </a:prstGeom>
          <a:ln>
            <a:solidFill>
              <a:schemeClr val="tx1"/>
            </a:solidFill>
          </a:ln>
        </p:spPr>
      </p:pic>
      <p:sp>
        <p:nvSpPr>
          <p:cNvPr id="33" name="Title 2"/>
          <p:cNvSpPr>
            <a:spLocks noGrp="1"/>
          </p:cNvSpPr>
          <p:nvPr>
            <p:ph type="title"/>
          </p:nvPr>
        </p:nvSpPr>
        <p:spPr>
          <a:xfrm>
            <a:off x="1312043" y="0"/>
            <a:ext cx="10897239" cy="914400"/>
          </a:xfrm>
        </p:spPr>
        <p:txBody>
          <a:bodyPr anchor="ctr"/>
          <a:lstStyle/>
          <a:p>
            <a:r>
              <a:rPr lang="en-IN" sz="2800">
                <a:solidFill>
                  <a:srgbClr val="294F6E"/>
                </a:solidFill>
              </a:rPr>
              <a:t>Gather Manufacturing and Industry data</a:t>
            </a:r>
          </a:p>
        </p:txBody>
      </p:sp>
      <p:sp>
        <p:nvSpPr>
          <p:cNvPr id="5" name="Rounded Rectangle 4"/>
          <p:cNvSpPr>
            <a:spLocks noChangeAspect="1"/>
          </p:cNvSpPr>
          <p:nvPr/>
        </p:nvSpPr>
        <p:spPr>
          <a:xfrm>
            <a:off x="280986" y="1371600"/>
            <a:ext cx="2776119"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a:solidFill>
                  <a:schemeClr val="bg1"/>
                </a:solidFill>
              </a:rPr>
              <a:t>Go to Central Statistical Office website of Poland :</a:t>
            </a:r>
          </a:p>
          <a:p>
            <a:pPr marL="0" lvl="1">
              <a:buClr>
                <a:srgbClr val="94B6D2">
                  <a:lumMod val="50000"/>
                </a:srgbClr>
              </a:buClr>
            </a:pPr>
            <a:endParaRPr lang="en-IN" sz="2000">
              <a:solidFill>
                <a:schemeClr val="bg1"/>
              </a:solidFill>
            </a:endParaRPr>
          </a:p>
          <a:p>
            <a:pPr marL="0" lvl="1">
              <a:buClr>
                <a:srgbClr val="94B6D2">
                  <a:lumMod val="50000"/>
                </a:srgbClr>
              </a:buClr>
            </a:pPr>
            <a:r>
              <a:rPr lang="en-IN" sz="2000">
                <a:solidFill>
                  <a:schemeClr val="bg1"/>
                </a:solidFill>
              </a:rPr>
              <a:t> </a:t>
            </a:r>
          </a:p>
          <a:p>
            <a:pPr marL="0" lvl="1">
              <a:buClr>
                <a:srgbClr val="94B6D2">
                  <a:lumMod val="50000"/>
                </a:srgbClr>
              </a:buClr>
            </a:pPr>
            <a:endParaRPr lang="en-IN" sz="2000">
              <a:solidFill>
                <a:schemeClr val="bg1"/>
              </a:solidFill>
            </a:endParaRPr>
          </a:p>
          <a:p>
            <a:pPr marL="0" lvl="1">
              <a:buClr>
                <a:srgbClr val="94B6D2">
                  <a:lumMod val="50000"/>
                </a:srgbClr>
              </a:buClr>
            </a:pPr>
            <a:endParaRPr lang="en-IN" sz="2000">
              <a:solidFill>
                <a:schemeClr val="bg1"/>
              </a:solidFill>
            </a:endParaRPr>
          </a:p>
          <a:p>
            <a:pPr marL="0" lvl="1">
              <a:buClr>
                <a:srgbClr val="94B6D2">
                  <a:lumMod val="50000"/>
                </a:srgbClr>
              </a:buClr>
            </a:pPr>
            <a:r>
              <a:rPr lang="en-IN" sz="2000">
                <a:solidFill>
                  <a:schemeClr val="bg1"/>
                </a:solidFill>
              </a:rPr>
              <a:t>Click on “Publications”</a:t>
            </a:r>
          </a:p>
          <a:p>
            <a:pPr marL="0" lvl="1">
              <a:buClr>
                <a:srgbClr val="94B6D2">
                  <a:lumMod val="50000"/>
                </a:srgbClr>
              </a:buClr>
            </a:pPr>
            <a:endParaRPr lang="en-IN" sz="2000">
              <a:solidFill>
                <a:schemeClr val="bg1"/>
              </a:solidFill>
            </a:endParaRPr>
          </a:p>
        </p:txBody>
      </p:sp>
      <p:sp>
        <p:nvSpPr>
          <p:cNvPr id="4" name="Slide Number Placeholder 3"/>
          <p:cNvSpPr>
            <a:spLocks noGrp="1"/>
          </p:cNvSpPr>
          <p:nvPr>
            <p:ph type="sldNum" sz="quarter" idx="4"/>
          </p:nvPr>
        </p:nvSpPr>
        <p:spPr/>
        <p:txBody>
          <a:bodyPr/>
          <a:lstStyle/>
          <a:p>
            <a:fld id="{2270E5E6-B1A9-445C-96C2-E201F479BAEE}" type="slidenum">
              <a:rPr lang="en-IN" smtClean="0"/>
              <a:pPr/>
              <a:t>2</a:t>
            </a:fld>
            <a:endParaRPr lang="en-IN"/>
          </a:p>
        </p:txBody>
      </p:sp>
      <p:sp>
        <p:nvSpPr>
          <p:cNvPr id="10" name="Rounded Rectangle 9"/>
          <p:cNvSpPr/>
          <p:nvPr/>
        </p:nvSpPr>
        <p:spPr>
          <a:xfrm>
            <a:off x="4958431" y="2182076"/>
            <a:ext cx="521111" cy="727588"/>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cxnSp>
        <p:nvCxnSpPr>
          <p:cNvPr id="21" name="Straight Arrow Connector 20"/>
          <p:cNvCxnSpPr>
            <a:cxnSpLocks/>
            <a:endCxn id="10" idx="1"/>
          </p:cNvCxnSpPr>
          <p:nvPr/>
        </p:nvCxnSpPr>
        <p:spPr>
          <a:xfrm flipV="1">
            <a:off x="2153265" y="2545870"/>
            <a:ext cx="2805166" cy="136736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43989" y="2618356"/>
            <a:ext cx="2209800" cy="668089"/>
          </a:xfrm>
          <a:prstGeom prst="round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buClr>
                <a:srgbClr val="94B6D2">
                  <a:lumMod val="50000"/>
                </a:srgbClr>
              </a:buClr>
            </a:pPr>
            <a:r>
              <a:rPr lang="en-US" sz="2000">
                <a:solidFill>
                  <a:srgbClr val="294071"/>
                </a:solidFill>
                <a:hlinkClick r:id="rId3"/>
              </a:rPr>
              <a:t>http://stat.gov.pl/en/</a:t>
            </a:r>
            <a:endParaRPr lang="en-US" sz="2000">
              <a:solidFill>
                <a:srgbClr val="294071"/>
              </a:solidFill>
            </a:endParaRPr>
          </a:p>
        </p:txBody>
      </p:sp>
      <p:grpSp>
        <p:nvGrpSpPr>
          <p:cNvPr id="34" name="Group 33"/>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35" name="Rounded Rectangle 13"/>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a:t>Step 1</a:t>
              </a:r>
            </a:p>
          </p:txBody>
        </p:sp>
      </p:grpSp>
      <p:sp>
        <p:nvSpPr>
          <p:cNvPr id="38" name="Title 2"/>
          <p:cNvSpPr txBox="1">
            <a:spLocks/>
          </p:cNvSpPr>
          <p:nvPr/>
        </p:nvSpPr>
        <p:spPr>
          <a:xfrm>
            <a:off x="1294761" y="0"/>
            <a:ext cx="10897239" cy="914400"/>
          </a:xfrm>
          <a:prstGeom prst="rect">
            <a:avLst/>
          </a:prstGeom>
        </p:spPr>
        <p:txBody>
          <a:bodyPr rtlCol="0" anchor="ctr"/>
          <a:lst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n-lt"/>
                <a:ea typeface="+mj-ea"/>
                <a:cs typeface="+mj-cs"/>
              </a:defRPr>
            </a:lvl1pPr>
            <a:extLst/>
          </a:lstStyle>
          <a:p>
            <a:r>
              <a:rPr lang="en-IN" sz="2800">
                <a:solidFill>
                  <a:srgbClr val="294F6E"/>
                </a:solidFill>
              </a:rPr>
              <a:t>Gather Manufacturing and Industry data</a:t>
            </a:r>
          </a:p>
        </p:txBody>
      </p:sp>
      <p:grpSp>
        <p:nvGrpSpPr>
          <p:cNvPr id="39" name="Group 38"/>
          <p:cNvGrpSpPr/>
          <p:nvPr/>
        </p:nvGrpSpPr>
        <p:grpSpPr>
          <a:xfrm>
            <a:off x="111305"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40" name="Rounded Rectangle 13"/>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a:t>Step 1</a:t>
              </a:r>
            </a:p>
          </p:txBody>
        </p:sp>
      </p:grpSp>
    </p:spTree>
    <p:extLst>
      <p:ext uri="{BB962C8B-B14F-4D97-AF65-F5344CB8AC3E}">
        <p14:creationId xmlns:p14="http://schemas.microsoft.com/office/powerpoint/2010/main" val="375549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C542B-E273-43C8-A118-900086EDED44}"/>
              </a:ext>
            </a:extLst>
          </p:cNvPr>
          <p:cNvPicPr>
            <a:picLocks noChangeAspect="1"/>
          </p:cNvPicPr>
          <p:nvPr/>
        </p:nvPicPr>
        <p:blipFill rotWithShape="1">
          <a:blip r:embed="rId2"/>
          <a:srcRect l="9597" t="8316" r="9597" b="4947"/>
          <a:stretch/>
        </p:blipFill>
        <p:spPr>
          <a:xfrm>
            <a:off x="3706761" y="1391264"/>
            <a:ext cx="7787149" cy="4701822"/>
          </a:xfrm>
          <a:prstGeom prst="rect">
            <a:avLst/>
          </a:prstGeom>
          <a:ln>
            <a:solidFill>
              <a:schemeClr val="tx1"/>
            </a:solidFill>
          </a:ln>
        </p:spPr>
      </p:pic>
      <p:sp>
        <p:nvSpPr>
          <p:cNvPr id="5" name="Rounded Rectangle 4"/>
          <p:cNvSpPr>
            <a:spLocks noChangeAspect="1"/>
          </p:cNvSpPr>
          <p:nvPr/>
        </p:nvSpPr>
        <p:spPr>
          <a:xfrm>
            <a:off x="280986" y="1371600"/>
            <a:ext cx="2776119"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dirty="0">
                <a:solidFill>
                  <a:schemeClr val="bg1"/>
                </a:solidFill>
              </a:rPr>
              <a:t>Select “Industry, Construction, Fixed Assets”.</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Then  select “Outlays and Results” for the latest time period available.</a:t>
            </a: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e.g. – “Outlays and results in I-II quarter 2020”</a:t>
            </a: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 </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p:txBody>
      </p:sp>
      <p:sp>
        <p:nvSpPr>
          <p:cNvPr id="4" name="Slide Number Placeholder 3"/>
          <p:cNvSpPr>
            <a:spLocks noGrp="1"/>
          </p:cNvSpPr>
          <p:nvPr>
            <p:ph type="sldNum" sz="quarter" idx="4"/>
          </p:nvPr>
        </p:nvSpPr>
        <p:spPr/>
        <p:txBody>
          <a:bodyPr/>
          <a:lstStyle/>
          <a:p>
            <a:fld id="{2270E5E6-B1A9-445C-96C2-E201F479BAEE}" type="slidenum">
              <a:rPr lang="en-IN" smtClean="0"/>
              <a:pPr/>
              <a:t>3</a:t>
            </a:fld>
            <a:endParaRPr lang="en-IN"/>
          </a:p>
        </p:txBody>
      </p:sp>
      <p:sp>
        <p:nvSpPr>
          <p:cNvPr id="10" name="Rounded Rectangle 9"/>
          <p:cNvSpPr/>
          <p:nvPr/>
        </p:nvSpPr>
        <p:spPr>
          <a:xfrm>
            <a:off x="5766049" y="3248360"/>
            <a:ext cx="1360968" cy="39340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cxnSp>
        <p:nvCxnSpPr>
          <p:cNvPr id="21" name="Straight Arrow Connector 20"/>
          <p:cNvCxnSpPr>
            <a:cxnSpLocks/>
            <a:endCxn id="10" idx="1"/>
          </p:cNvCxnSpPr>
          <p:nvPr/>
        </p:nvCxnSpPr>
        <p:spPr>
          <a:xfrm>
            <a:off x="2694039" y="2212258"/>
            <a:ext cx="3072010" cy="12328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9"/>
          <p:cNvSpPr/>
          <p:nvPr/>
        </p:nvSpPr>
        <p:spPr>
          <a:xfrm>
            <a:off x="6196898" y="5660917"/>
            <a:ext cx="2180186" cy="326928"/>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cxnSp>
        <p:nvCxnSpPr>
          <p:cNvPr id="20" name="Straight Arrow Connector 19"/>
          <p:cNvCxnSpPr>
            <a:cxnSpLocks/>
            <a:endCxn id="18" idx="1"/>
          </p:cNvCxnSpPr>
          <p:nvPr/>
        </p:nvCxnSpPr>
        <p:spPr>
          <a:xfrm>
            <a:off x="2665114" y="3851616"/>
            <a:ext cx="3531784" cy="19727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itle 2"/>
          <p:cNvSpPr txBox="1">
            <a:spLocks/>
          </p:cNvSpPr>
          <p:nvPr/>
        </p:nvSpPr>
        <p:spPr>
          <a:xfrm>
            <a:off x="1294761" y="0"/>
            <a:ext cx="10897239" cy="914400"/>
          </a:xfrm>
          <a:prstGeom prst="rect">
            <a:avLst/>
          </a:prstGeom>
        </p:spPr>
        <p:txBody>
          <a:bodyPr rtlCol="0" anchor="ctr"/>
          <a:lst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n-lt"/>
                <a:ea typeface="+mj-ea"/>
                <a:cs typeface="+mj-cs"/>
              </a:defRPr>
            </a:lvl1pPr>
            <a:extLst/>
          </a:lstStyle>
          <a:p>
            <a:r>
              <a:rPr lang="en-IN" sz="2800">
                <a:solidFill>
                  <a:srgbClr val="294F6E"/>
                </a:solidFill>
              </a:rPr>
              <a:t>Gather Manufacturing and Industry data</a:t>
            </a:r>
          </a:p>
        </p:txBody>
      </p:sp>
      <p:grpSp>
        <p:nvGrpSpPr>
          <p:cNvPr id="31" name="Group 30"/>
          <p:cNvGrpSpPr/>
          <p:nvPr/>
        </p:nvGrpSpPr>
        <p:grpSpPr>
          <a:xfrm>
            <a:off x="111305"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32" name="Rounded Rectangle 13"/>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a:t>Step 1</a:t>
              </a:r>
            </a:p>
          </p:txBody>
        </p:sp>
      </p:grpSp>
    </p:spTree>
    <p:extLst>
      <p:ext uri="{BB962C8B-B14F-4D97-AF65-F5344CB8AC3E}">
        <p14:creationId xmlns:p14="http://schemas.microsoft.com/office/powerpoint/2010/main" val="224559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18A2F8-8065-4DBF-B7F1-19029B76A0B2}"/>
              </a:ext>
            </a:extLst>
          </p:cNvPr>
          <p:cNvPicPr>
            <a:picLocks noChangeAspect="1"/>
          </p:cNvPicPr>
          <p:nvPr/>
        </p:nvPicPr>
        <p:blipFill rotWithShape="1">
          <a:blip r:embed="rId2"/>
          <a:srcRect l="8951" t="12043" r="30000" b="11398"/>
          <a:stretch/>
        </p:blipFill>
        <p:spPr>
          <a:xfrm>
            <a:off x="3864078" y="1445342"/>
            <a:ext cx="6784257" cy="4456045"/>
          </a:xfrm>
          <a:prstGeom prst="rect">
            <a:avLst/>
          </a:prstGeom>
          <a:ln>
            <a:solidFill>
              <a:schemeClr val="tx1"/>
            </a:solidFill>
          </a:ln>
        </p:spPr>
      </p:pic>
      <p:sp>
        <p:nvSpPr>
          <p:cNvPr id="5" name="Rounded Rectangle 4"/>
          <p:cNvSpPr>
            <a:spLocks noChangeAspect="1"/>
          </p:cNvSpPr>
          <p:nvPr/>
        </p:nvSpPr>
        <p:spPr>
          <a:xfrm>
            <a:off x="280986" y="1371600"/>
            <a:ext cx="2776119"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a:solidFill>
                  <a:schemeClr val="bg1"/>
                </a:solidFill>
              </a:rPr>
              <a:t>Download/Open Excel file</a:t>
            </a:r>
          </a:p>
          <a:p>
            <a:pPr marL="0" lvl="1">
              <a:buClr>
                <a:srgbClr val="94B6D2">
                  <a:lumMod val="50000"/>
                </a:srgbClr>
              </a:buClr>
            </a:pPr>
            <a:endParaRPr lang="en-IN" sz="2000">
              <a:solidFill>
                <a:schemeClr val="bg1"/>
              </a:solidFill>
            </a:endParaRPr>
          </a:p>
          <a:p>
            <a:pPr marL="0" lvl="1">
              <a:buClr>
                <a:srgbClr val="94B6D2">
                  <a:lumMod val="50000"/>
                </a:srgbClr>
              </a:buClr>
            </a:pPr>
            <a:endParaRPr lang="en-IN" sz="2000">
              <a:solidFill>
                <a:schemeClr val="bg1"/>
              </a:solidFill>
            </a:endParaRPr>
          </a:p>
          <a:p>
            <a:pPr marL="0" lvl="1">
              <a:buClr>
                <a:srgbClr val="94B6D2">
                  <a:lumMod val="50000"/>
                </a:srgbClr>
              </a:buClr>
            </a:pPr>
            <a:endParaRPr lang="en-IN" sz="2000">
              <a:solidFill>
                <a:schemeClr val="bg1"/>
              </a:solidFill>
            </a:endParaRPr>
          </a:p>
          <a:p>
            <a:pPr marL="0" lvl="1">
              <a:buClr>
                <a:srgbClr val="94B6D2">
                  <a:lumMod val="50000"/>
                </a:srgbClr>
              </a:buClr>
            </a:pPr>
            <a:r>
              <a:rPr lang="en-IN" sz="2000">
                <a:solidFill>
                  <a:schemeClr val="bg1"/>
                </a:solidFill>
              </a:rPr>
              <a:t> </a:t>
            </a:r>
          </a:p>
          <a:p>
            <a:pPr marL="0" lvl="1">
              <a:buClr>
                <a:srgbClr val="94B6D2">
                  <a:lumMod val="50000"/>
                </a:srgbClr>
              </a:buClr>
            </a:pPr>
            <a:endParaRPr lang="en-IN" sz="2000">
              <a:solidFill>
                <a:schemeClr val="bg1"/>
              </a:solidFill>
            </a:endParaRPr>
          </a:p>
          <a:p>
            <a:pPr marL="0" lvl="1">
              <a:buClr>
                <a:srgbClr val="94B6D2">
                  <a:lumMod val="50000"/>
                </a:srgbClr>
              </a:buClr>
            </a:pPr>
            <a:endParaRPr lang="en-IN" sz="2000">
              <a:solidFill>
                <a:schemeClr val="bg1"/>
              </a:solidFill>
            </a:endParaRPr>
          </a:p>
          <a:p>
            <a:pPr marL="0" lvl="1">
              <a:buClr>
                <a:srgbClr val="94B6D2">
                  <a:lumMod val="50000"/>
                </a:srgbClr>
              </a:buClr>
            </a:pPr>
            <a:endParaRPr lang="en-IN" sz="2000">
              <a:solidFill>
                <a:schemeClr val="bg1"/>
              </a:solidFill>
            </a:endParaRPr>
          </a:p>
        </p:txBody>
      </p:sp>
      <p:sp>
        <p:nvSpPr>
          <p:cNvPr id="4" name="Slide Number Placeholder 3"/>
          <p:cNvSpPr>
            <a:spLocks noGrp="1"/>
          </p:cNvSpPr>
          <p:nvPr>
            <p:ph type="sldNum" sz="quarter" idx="4"/>
          </p:nvPr>
        </p:nvSpPr>
        <p:spPr/>
        <p:txBody>
          <a:bodyPr/>
          <a:lstStyle/>
          <a:p>
            <a:fld id="{2270E5E6-B1A9-445C-96C2-E201F479BAEE}" type="slidenum">
              <a:rPr lang="en-IN" smtClean="0"/>
              <a:pPr/>
              <a:t>4</a:t>
            </a:fld>
            <a:endParaRPr lang="en-IN"/>
          </a:p>
        </p:txBody>
      </p:sp>
      <p:sp>
        <p:nvSpPr>
          <p:cNvPr id="10" name="Rounded Rectangle 9"/>
          <p:cNvSpPr/>
          <p:nvPr/>
        </p:nvSpPr>
        <p:spPr>
          <a:xfrm>
            <a:off x="6037523" y="5584723"/>
            <a:ext cx="3607922" cy="304800"/>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cxnSp>
        <p:nvCxnSpPr>
          <p:cNvPr id="21" name="Straight Arrow Connector 20"/>
          <p:cNvCxnSpPr>
            <a:cxnSpLocks/>
            <a:endCxn id="10" idx="1"/>
          </p:cNvCxnSpPr>
          <p:nvPr/>
        </p:nvCxnSpPr>
        <p:spPr>
          <a:xfrm>
            <a:off x="2271252" y="2005781"/>
            <a:ext cx="3766271" cy="373134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9"/>
          <p:cNvSpPr/>
          <p:nvPr/>
        </p:nvSpPr>
        <p:spPr>
          <a:xfrm>
            <a:off x="6634831" y="4944597"/>
            <a:ext cx="637954" cy="312772"/>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cxnSp>
        <p:nvCxnSpPr>
          <p:cNvPr id="20" name="Straight Arrow Connector 19"/>
          <p:cNvCxnSpPr>
            <a:cxnSpLocks/>
            <a:endCxn id="18" idx="3"/>
          </p:cNvCxnSpPr>
          <p:nvPr/>
        </p:nvCxnSpPr>
        <p:spPr>
          <a:xfrm rot="10800000">
            <a:off x="7272786" y="5100984"/>
            <a:ext cx="3169073" cy="906527"/>
          </a:xfrm>
          <a:prstGeom prst="bentConnector3">
            <a:avLst>
              <a:gd name="adj1" fmla="val 359"/>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itle 2"/>
          <p:cNvSpPr txBox="1">
            <a:spLocks/>
          </p:cNvSpPr>
          <p:nvPr/>
        </p:nvSpPr>
        <p:spPr>
          <a:xfrm>
            <a:off x="1294761" y="0"/>
            <a:ext cx="10897239" cy="914400"/>
          </a:xfrm>
          <a:prstGeom prst="rect">
            <a:avLst/>
          </a:prstGeom>
        </p:spPr>
        <p:txBody>
          <a:bodyPr rtlCol="0" anchor="ctr"/>
          <a:lst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n-lt"/>
                <a:ea typeface="+mj-ea"/>
                <a:cs typeface="+mj-cs"/>
              </a:defRPr>
            </a:lvl1pPr>
            <a:extLst/>
          </a:lstStyle>
          <a:p>
            <a:r>
              <a:rPr lang="en-IN" sz="2800">
                <a:solidFill>
                  <a:srgbClr val="294F6E"/>
                </a:solidFill>
              </a:rPr>
              <a:t>Gather Manufacturing and Industry data</a:t>
            </a:r>
          </a:p>
        </p:txBody>
      </p:sp>
      <p:grpSp>
        <p:nvGrpSpPr>
          <p:cNvPr id="31" name="Group 30"/>
          <p:cNvGrpSpPr/>
          <p:nvPr/>
        </p:nvGrpSpPr>
        <p:grpSpPr>
          <a:xfrm>
            <a:off x="111305"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32" name="Rounded Rectangle 13"/>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a:t>Step 1</a:t>
              </a:r>
            </a:p>
          </p:txBody>
        </p:sp>
      </p:grpSp>
      <p:sp>
        <p:nvSpPr>
          <p:cNvPr id="11" name="TextBox 10"/>
          <p:cNvSpPr txBox="1"/>
          <p:nvPr/>
        </p:nvSpPr>
        <p:spPr>
          <a:xfrm>
            <a:off x="8330608" y="5930488"/>
            <a:ext cx="3110026" cy="800219"/>
          </a:xfrm>
          <a:prstGeom prst="rect">
            <a:avLst/>
          </a:prstGeom>
          <a:noFill/>
        </p:spPr>
        <p:txBody>
          <a:bodyPr wrap="square" rtlCol="0">
            <a:spAutoFit/>
          </a:bodyPr>
          <a:lstStyle/>
          <a:p>
            <a:r>
              <a:rPr lang="en-US" sz="1200">
                <a:solidFill>
                  <a:srgbClr val="CD6525"/>
                </a:solidFill>
              </a:rPr>
              <a:t>Tip: </a:t>
            </a:r>
            <a:r>
              <a:rPr lang="en-IN" sz="1200">
                <a:solidFill>
                  <a:srgbClr val="CD6525"/>
                </a:solidFill>
              </a:rPr>
              <a:t>the previous year manufacturing &amp; industry data can be found in “Archive” folder</a:t>
            </a:r>
          </a:p>
          <a:p>
            <a:endParaRPr lang="en-GB" sz="1000"/>
          </a:p>
        </p:txBody>
      </p:sp>
    </p:spTree>
    <p:extLst>
      <p:ext uri="{BB962C8B-B14F-4D97-AF65-F5344CB8AC3E}">
        <p14:creationId xmlns:p14="http://schemas.microsoft.com/office/powerpoint/2010/main" val="70850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64E07F-091A-40C3-B2F7-2B905E9F92F0}"/>
              </a:ext>
            </a:extLst>
          </p:cNvPr>
          <p:cNvPicPr>
            <a:picLocks noChangeAspect="1"/>
          </p:cNvPicPr>
          <p:nvPr/>
        </p:nvPicPr>
        <p:blipFill rotWithShape="1">
          <a:blip r:embed="rId2"/>
          <a:srcRect l="1693" t="25520" r="29678" b="10108"/>
          <a:stretch/>
        </p:blipFill>
        <p:spPr>
          <a:xfrm>
            <a:off x="3628105" y="1435509"/>
            <a:ext cx="7590504" cy="4414684"/>
          </a:xfrm>
          <a:prstGeom prst="rect">
            <a:avLst/>
          </a:prstGeom>
          <a:ln>
            <a:solidFill>
              <a:schemeClr val="tx1"/>
            </a:solidFill>
          </a:ln>
        </p:spPr>
      </p:pic>
      <p:sp>
        <p:nvSpPr>
          <p:cNvPr id="5" name="Rounded Rectangle 4"/>
          <p:cNvSpPr>
            <a:spLocks noChangeAspect="1"/>
          </p:cNvSpPr>
          <p:nvPr/>
        </p:nvSpPr>
        <p:spPr>
          <a:xfrm>
            <a:off x="280986" y="1371600"/>
            <a:ext cx="2776119"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1400">
                <a:solidFill>
                  <a:schemeClr val="bg1"/>
                </a:solidFill>
              </a:rPr>
              <a:t>Within the excel file, in the list of tables look for the table reflecting “Revenues (of which export), costs and financial result from the sale of products, goods and materials in industry by sections and divisions”</a:t>
            </a:r>
          </a:p>
          <a:p>
            <a:pPr marL="0" lvl="1">
              <a:buClr>
                <a:srgbClr val="94B6D2">
                  <a:lumMod val="50000"/>
                </a:srgbClr>
              </a:buClr>
            </a:pPr>
            <a:endParaRPr lang="en-IN" sz="2000">
              <a:solidFill>
                <a:schemeClr val="bg1"/>
              </a:solidFill>
            </a:endParaRPr>
          </a:p>
          <a:p>
            <a:pPr marL="0" lvl="1">
              <a:buClr>
                <a:srgbClr val="94B6D2">
                  <a:lumMod val="50000"/>
                </a:srgbClr>
              </a:buClr>
            </a:pPr>
            <a:r>
              <a:rPr lang="en-IN" sz="1400">
                <a:solidFill>
                  <a:schemeClr val="bg1"/>
                </a:solidFill>
              </a:rPr>
              <a:t>Look for industry of interest (Manufacture of rubber and plastic products) &amp; record figures for:</a:t>
            </a:r>
          </a:p>
          <a:p>
            <a:pPr marL="0" lvl="1">
              <a:buClr>
                <a:schemeClr val="bg1"/>
              </a:buClr>
            </a:pPr>
            <a:r>
              <a:rPr lang="en-IN" sz="1400">
                <a:solidFill>
                  <a:schemeClr val="bg1"/>
                </a:solidFill>
              </a:rPr>
              <a:t>- Net sales revenues of products, goods and materials</a:t>
            </a:r>
          </a:p>
          <a:p>
            <a:pPr marL="0" lvl="1">
              <a:buClr>
                <a:schemeClr val="bg1"/>
              </a:buClr>
            </a:pPr>
            <a:r>
              <a:rPr lang="en-IN" sz="1400">
                <a:solidFill>
                  <a:schemeClr val="bg1"/>
                </a:solidFill>
              </a:rPr>
              <a:t>- Cost of products sold goods and materials</a:t>
            </a:r>
          </a:p>
          <a:p>
            <a:pPr marL="0" lvl="1">
              <a:buClr>
                <a:srgbClr val="94B6D2">
                  <a:lumMod val="50000"/>
                </a:srgbClr>
              </a:buClr>
            </a:pPr>
            <a:endParaRPr lang="en-IN" sz="2000">
              <a:solidFill>
                <a:schemeClr val="bg1"/>
              </a:solidFill>
            </a:endParaRPr>
          </a:p>
        </p:txBody>
      </p:sp>
      <p:sp>
        <p:nvSpPr>
          <p:cNvPr id="4" name="Slide Number Placeholder 3"/>
          <p:cNvSpPr>
            <a:spLocks noGrp="1"/>
          </p:cNvSpPr>
          <p:nvPr>
            <p:ph type="sldNum" sz="quarter" idx="4"/>
          </p:nvPr>
        </p:nvSpPr>
        <p:spPr/>
        <p:txBody>
          <a:bodyPr/>
          <a:lstStyle/>
          <a:p>
            <a:fld id="{2270E5E6-B1A9-445C-96C2-E201F479BAEE}" type="slidenum">
              <a:rPr lang="en-IN" smtClean="0"/>
              <a:pPr/>
              <a:t>5</a:t>
            </a:fld>
            <a:endParaRPr lang="en-IN"/>
          </a:p>
        </p:txBody>
      </p:sp>
      <p:sp>
        <p:nvSpPr>
          <p:cNvPr id="30" name="Title 2"/>
          <p:cNvSpPr txBox="1">
            <a:spLocks/>
          </p:cNvSpPr>
          <p:nvPr/>
        </p:nvSpPr>
        <p:spPr>
          <a:xfrm>
            <a:off x="1294761" y="0"/>
            <a:ext cx="10897239" cy="914400"/>
          </a:xfrm>
          <a:prstGeom prst="rect">
            <a:avLst/>
          </a:prstGeom>
        </p:spPr>
        <p:txBody>
          <a:bodyPr rtlCol="0" anchor="ctr"/>
          <a:lst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n-lt"/>
                <a:ea typeface="+mj-ea"/>
                <a:cs typeface="+mj-cs"/>
              </a:defRPr>
            </a:lvl1pPr>
            <a:extLst/>
          </a:lstStyle>
          <a:p>
            <a:r>
              <a:rPr lang="en-IN" sz="2800">
                <a:solidFill>
                  <a:srgbClr val="294F6E"/>
                </a:solidFill>
              </a:rPr>
              <a:t>Gather Manufacturing and Industry data</a:t>
            </a:r>
          </a:p>
        </p:txBody>
      </p:sp>
      <p:grpSp>
        <p:nvGrpSpPr>
          <p:cNvPr id="31" name="Group 30"/>
          <p:cNvGrpSpPr/>
          <p:nvPr/>
        </p:nvGrpSpPr>
        <p:grpSpPr>
          <a:xfrm>
            <a:off x="111305"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32" name="Rounded Rectangle 13"/>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a:t>Step 1</a:t>
              </a:r>
            </a:p>
          </p:txBody>
        </p:sp>
      </p:grpSp>
      <p:cxnSp>
        <p:nvCxnSpPr>
          <p:cNvPr id="21" name="Straight Arrow Connector 20"/>
          <p:cNvCxnSpPr>
            <a:cxnSpLocks/>
            <a:endCxn id="49" idx="1"/>
          </p:cNvCxnSpPr>
          <p:nvPr/>
        </p:nvCxnSpPr>
        <p:spPr>
          <a:xfrm flipV="1">
            <a:off x="2694039" y="1859955"/>
            <a:ext cx="1191071" cy="4899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9"/>
          <p:cNvSpPr/>
          <p:nvPr/>
        </p:nvSpPr>
        <p:spPr>
          <a:xfrm>
            <a:off x="8878707" y="3271783"/>
            <a:ext cx="552893" cy="223284"/>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26" name="Rounded Rectangle 9"/>
          <p:cNvSpPr/>
          <p:nvPr/>
        </p:nvSpPr>
        <p:spPr>
          <a:xfrm>
            <a:off x="6318268" y="3273199"/>
            <a:ext cx="552893" cy="223284"/>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27" name="Rounded Rectangle 9"/>
          <p:cNvSpPr/>
          <p:nvPr/>
        </p:nvSpPr>
        <p:spPr>
          <a:xfrm>
            <a:off x="3559821" y="3386290"/>
            <a:ext cx="2024902" cy="231981"/>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cxnSp>
        <p:nvCxnSpPr>
          <p:cNvPr id="28" name="Straight Arrow Connector 27"/>
          <p:cNvCxnSpPr>
            <a:cxnSpLocks/>
            <a:endCxn id="27" idx="1"/>
          </p:cNvCxnSpPr>
          <p:nvPr/>
        </p:nvCxnSpPr>
        <p:spPr>
          <a:xfrm flipV="1">
            <a:off x="2517058" y="3502281"/>
            <a:ext cx="1042763" cy="58793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26" idx="3"/>
            <a:endCxn id="25" idx="1"/>
          </p:cNvCxnSpPr>
          <p:nvPr/>
        </p:nvCxnSpPr>
        <p:spPr>
          <a:xfrm flipV="1">
            <a:off x="6871161" y="3383425"/>
            <a:ext cx="2007546" cy="14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27" idx="3"/>
            <a:endCxn id="26" idx="1"/>
          </p:cNvCxnSpPr>
          <p:nvPr/>
        </p:nvCxnSpPr>
        <p:spPr>
          <a:xfrm flipV="1">
            <a:off x="5584723" y="3384841"/>
            <a:ext cx="733545" cy="1174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9"/>
          <p:cNvSpPr/>
          <p:nvPr/>
        </p:nvSpPr>
        <p:spPr>
          <a:xfrm>
            <a:off x="8546290" y="2497963"/>
            <a:ext cx="873013" cy="412386"/>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46" name="Rounded Rectangle 9"/>
          <p:cNvSpPr/>
          <p:nvPr/>
        </p:nvSpPr>
        <p:spPr>
          <a:xfrm>
            <a:off x="6017420" y="2497394"/>
            <a:ext cx="825832" cy="432619"/>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49" name="Rounded Rectangle 9"/>
          <p:cNvSpPr/>
          <p:nvPr/>
        </p:nvSpPr>
        <p:spPr>
          <a:xfrm>
            <a:off x="3885110" y="1671484"/>
            <a:ext cx="4600129" cy="376942"/>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Tree>
    <p:extLst>
      <p:ext uri="{BB962C8B-B14F-4D97-AF65-F5344CB8AC3E}">
        <p14:creationId xmlns:p14="http://schemas.microsoft.com/office/powerpoint/2010/main" val="369211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E24FBF-A999-4FCF-BCFB-633CB4CF304E}"/>
              </a:ext>
            </a:extLst>
          </p:cNvPr>
          <p:cNvPicPr>
            <a:picLocks noChangeAspect="1"/>
          </p:cNvPicPr>
          <p:nvPr/>
        </p:nvPicPr>
        <p:blipFill rotWithShape="1">
          <a:blip r:embed="rId2"/>
          <a:srcRect l="1774" t="25663" r="43387" b="9678"/>
          <a:stretch/>
        </p:blipFill>
        <p:spPr>
          <a:xfrm>
            <a:off x="3775588" y="1455175"/>
            <a:ext cx="6990735" cy="4636503"/>
          </a:xfrm>
          <a:prstGeom prst="rect">
            <a:avLst/>
          </a:prstGeom>
          <a:ln>
            <a:solidFill>
              <a:schemeClr val="tx1"/>
            </a:solidFill>
          </a:ln>
        </p:spPr>
      </p:pic>
      <p:sp>
        <p:nvSpPr>
          <p:cNvPr id="5" name="Rounded Rectangle 4"/>
          <p:cNvSpPr>
            <a:spLocks noChangeAspect="1"/>
          </p:cNvSpPr>
          <p:nvPr/>
        </p:nvSpPr>
        <p:spPr>
          <a:xfrm>
            <a:off x="280986" y="1371600"/>
            <a:ext cx="2776119"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1600">
                <a:solidFill>
                  <a:schemeClr val="bg1"/>
                </a:solidFill>
              </a:rPr>
              <a:t>Within the excel file, in the list of tables look for the table reflecting “Financial result and its taxation in industry by sections and divisions ”</a:t>
            </a:r>
          </a:p>
          <a:p>
            <a:pPr marL="0" lvl="1">
              <a:buClr>
                <a:srgbClr val="94B6D2">
                  <a:lumMod val="50000"/>
                </a:srgbClr>
              </a:buClr>
            </a:pPr>
            <a:endParaRPr lang="en-IN" sz="1600">
              <a:solidFill>
                <a:schemeClr val="bg1"/>
              </a:solidFill>
            </a:endParaRPr>
          </a:p>
          <a:p>
            <a:pPr marL="0" lvl="1">
              <a:buClr>
                <a:srgbClr val="94B6D2">
                  <a:lumMod val="50000"/>
                </a:srgbClr>
              </a:buClr>
            </a:pPr>
            <a:r>
              <a:rPr lang="en-IN" sz="1600">
                <a:solidFill>
                  <a:schemeClr val="bg1"/>
                </a:solidFill>
              </a:rPr>
              <a:t>Look for industry of interest (Manufacture of rubber and plastic products) &amp; record figures for:</a:t>
            </a:r>
          </a:p>
          <a:p>
            <a:pPr marL="285750" lvl="1" indent="-285750">
              <a:buClr>
                <a:schemeClr val="bg1"/>
              </a:buClr>
              <a:buFontTx/>
              <a:buChar char="-"/>
            </a:pPr>
            <a:r>
              <a:rPr lang="en-IN" sz="1600">
                <a:solidFill>
                  <a:schemeClr val="bg1"/>
                </a:solidFill>
              </a:rPr>
              <a:t>Gross financial result (profit before tax)</a:t>
            </a:r>
          </a:p>
        </p:txBody>
      </p:sp>
      <p:sp>
        <p:nvSpPr>
          <p:cNvPr id="4" name="Slide Number Placeholder 3"/>
          <p:cNvSpPr>
            <a:spLocks noGrp="1"/>
          </p:cNvSpPr>
          <p:nvPr>
            <p:ph type="sldNum" sz="quarter" idx="4"/>
          </p:nvPr>
        </p:nvSpPr>
        <p:spPr/>
        <p:txBody>
          <a:bodyPr/>
          <a:lstStyle/>
          <a:p>
            <a:fld id="{2270E5E6-B1A9-445C-96C2-E201F479BAEE}" type="slidenum">
              <a:rPr lang="en-IN" smtClean="0"/>
              <a:pPr/>
              <a:t>6</a:t>
            </a:fld>
            <a:endParaRPr lang="en-IN"/>
          </a:p>
        </p:txBody>
      </p:sp>
      <p:sp>
        <p:nvSpPr>
          <p:cNvPr id="30" name="Title 2"/>
          <p:cNvSpPr txBox="1">
            <a:spLocks/>
          </p:cNvSpPr>
          <p:nvPr/>
        </p:nvSpPr>
        <p:spPr>
          <a:xfrm>
            <a:off x="1294761" y="0"/>
            <a:ext cx="10897239" cy="914400"/>
          </a:xfrm>
          <a:prstGeom prst="rect">
            <a:avLst/>
          </a:prstGeom>
        </p:spPr>
        <p:txBody>
          <a:bodyPr rtlCol="0" anchor="ctr"/>
          <a:lst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n-lt"/>
                <a:ea typeface="+mj-ea"/>
                <a:cs typeface="+mj-cs"/>
              </a:defRPr>
            </a:lvl1pPr>
            <a:extLst/>
          </a:lstStyle>
          <a:p>
            <a:r>
              <a:rPr lang="en-IN" sz="2800">
                <a:solidFill>
                  <a:srgbClr val="294F6E"/>
                </a:solidFill>
              </a:rPr>
              <a:t>Gather Manufacturing and Industry data</a:t>
            </a:r>
          </a:p>
        </p:txBody>
      </p:sp>
      <p:grpSp>
        <p:nvGrpSpPr>
          <p:cNvPr id="31" name="Group 30"/>
          <p:cNvGrpSpPr/>
          <p:nvPr/>
        </p:nvGrpSpPr>
        <p:grpSpPr>
          <a:xfrm>
            <a:off x="111305"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32" name="Rounded Rectangle 13"/>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a:t>Step 1</a:t>
              </a:r>
            </a:p>
          </p:txBody>
        </p:sp>
      </p:grpSp>
      <p:cxnSp>
        <p:nvCxnSpPr>
          <p:cNvPr id="21" name="Straight Arrow Connector 20"/>
          <p:cNvCxnSpPr>
            <a:cxnSpLocks/>
            <a:endCxn id="29" idx="1"/>
          </p:cNvCxnSpPr>
          <p:nvPr/>
        </p:nvCxnSpPr>
        <p:spPr>
          <a:xfrm flipV="1">
            <a:off x="2049909" y="1878647"/>
            <a:ext cx="1977655" cy="2071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9"/>
          <p:cNvSpPr/>
          <p:nvPr/>
        </p:nvSpPr>
        <p:spPr>
          <a:xfrm>
            <a:off x="7082708" y="3187302"/>
            <a:ext cx="552893" cy="223284"/>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27" name="Rounded Rectangle 9"/>
          <p:cNvSpPr/>
          <p:nvPr/>
        </p:nvSpPr>
        <p:spPr>
          <a:xfrm>
            <a:off x="3735527" y="3293578"/>
            <a:ext cx="2045842" cy="236203"/>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cxnSp>
        <p:nvCxnSpPr>
          <p:cNvPr id="28" name="Straight Arrow Connector 27"/>
          <p:cNvCxnSpPr>
            <a:cxnSpLocks/>
            <a:endCxn id="27" idx="1"/>
          </p:cNvCxnSpPr>
          <p:nvPr/>
        </p:nvCxnSpPr>
        <p:spPr>
          <a:xfrm flipV="1">
            <a:off x="2448232" y="3411680"/>
            <a:ext cx="1287295" cy="4818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27" idx="3"/>
            <a:endCxn id="26" idx="1"/>
          </p:cNvCxnSpPr>
          <p:nvPr/>
        </p:nvCxnSpPr>
        <p:spPr>
          <a:xfrm flipV="1">
            <a:off x="5781369" y="3298944"/>
            <a:ext cx="1301339" cy="1127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9"/>
          <p:cNvSpPr/>
          <p:nvPr/>
        </p:nvSpPr>
        <p:spPr>
          <a:xfrm>
            <a:off x="6589951" y="2322407"/>
            <a:ext cx="1049714" cy="43062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29" name="Rounded Rectangle 9"/>
          <p:cNvSpPr/>
          <p:nvPr/>
        </p:nvSpPr>
        <p:spPr>
          <a:xfrm>
            <a:off x="4027564" y="1671484"/>
            <a:ext cx="4624823" cy="41432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Tree>
    <p:extLst>
      <p:ext uri="{BB962C8B-B14F-4D97-AF65-F5344CB8AC3E}">
        <p14:creationId xmlns:p14="http://schemas.microsoft.com/office/powerpoint/2010/main" val="408749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EC6BD-1DD5-4D34-8E35-6DFE36FFBF05}"/>
              </a:ext>
            </a:extLst>
          </p:cNvPr>
          <p:cNvPicPr>
            <a:picLocks noChangeAspect="1"/>
          </p:cNvPicPr>
          <p:nvPr/>
        </p:nvPicPr>
        <p:blipFill rotWithShape="1">
          <a:blip r:embed="rId2"/>
          <a:srcRect l="1694" t="25807" r="31371" b="9964"/>
          <a:stretch/>
        </p:blipFill>
        <p:spPr>
          <a:xfrm>
            <a:off x="3696928" y="1420761"/>
            <a:ext cx="7561007" cy="4680155"/>
          </a:xfrm>
          <a:prstGeom prst="rect">
            <a:avLst/>
          </a:prstGeom>
          <a:ln>
            <a:solidFill>
              <a:schemeClr val="tx1"/>
            </a:solidFill>
          </a:ln>
        </p:spPr>
      </p:pic>
      <p:sp>
        <p:nvSpPr>
          <p:cNvPr id="5" name="Rounded Rectangle 4"/>
          <p:cNvSpPr>
            <a:spLocks noChangeAspect="1"/>
          </p:cNvSpPr>
          <p:nvPr/>
        </p:nvSpPr>
        <p:spPr>
          <a:xfrm>
            <a:off x="280986" y="1371600"/>
            <a:ext cx="2776119"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1600" dirty="0">
                <a:solidFill>
                  <a:schemeClr val="bg1"/>
                </a:solidFill>
              </a:rPr>
              <a:t>Within the excel file, in the list of tables look for the table reflecting “Structure of costs by type in industry by sections, divisions and groups  ”</a:t>
            </a:r>
          </a:p>
          <a:p>
            <a:pPr marL="0" lvl="1">
              <a:buClr>
                <a:srgbClr val="94B6D2">
                  <a:lumMod val="50000"/>
                </a:srgbClr>
              </a:buClr>
            </a:pPr>
            <a:endParaRPr lang="en-IN" sz="1600" dirty="0">
              <a:solidFill>
                <a:schemeClr val="bg1"/>
              </a:solidFill>
            </a:endParaRPr>
          </a:p>
          <a:p>
            <a:pPr marL="0" lvl="1">
              <a:buClr>
                <a:srgbClr val="94B6D2">
                  <a:lumMod val="50000"/>
                </a:srgbClr>
              </a:buClr>
            </a:pPr>
            <a:r>
              <a:rPr lang="en-IN" sz="1600" dirty="0">
                <a:solidFill>
                  <a:schemeClr val="bg1"/>
                </a:solidFill>
              </a:rPr>
              <a:t>Look for industry of interest (Manufacture of plastic products) &amp; record figures for:</a:t>
            </a:r>
          </a:p>
          <a:p>
            <a:pPr marL="285750" lvl="1" indent="-285750">
              <a:buClr>
                <a:schemeClr val="bg1"/>
              </a:buClr>
              <a:buFontTx/>
              <a:buChar char="-"/>
            </a:pPr>
            <a:r>
              <a:rPr lang="en-IN" sz="1600" dirty="0">
                <a:solidFill>
                  <a:schemeClr val="bg1"/>
                </a:solidFill>
              </a:rPr>
              <a:t>Depreciation</a:t>
            </a:r>
          </a:p>
          <a:p>
            <a:pPr marL="285750" lvl="1" indent="-285750">
              <a:buClr>
                <a:schemeClr val="bg1"/>
              </a:buClr>
              <a:buFontTx/>
              <a:buChar char="-"/>
            </a:pPr>
            <a:r>
              <a:rPr lang="en-IN" sz="1600" dirty="0">
                <a:solidFill>
                  <a:schemeClr val="bg1"/>
                </a:solidFill>
              </a:rPr>
              <a:t>Costs of Materials and Energy</a:t>
            </a:r>
          </a:p>
          <a:p>
            <a:pPr marL="285750" lvl="1" indent="-285750">
              <a:buClr>
                <a:schemeClr val="bg1"/>
              </a:buClr>
              <a:buFontTx/>
              <a:buChar char="-"/>
            </a:pPr>
            <a:r>
              <a:rPr lang="en-IN" sz="1600" dirty="0">
                <a:solidFill>
                  <a:schemeClr val="bg1"/>
                </a:solidFill>
              </a:rPr>
              <a:t>Wages and salaries</a:t>
            </a:r>
          </a:p>
          <a:p>
            <a:pPr marL="285750" lvl="1" indent="-285750">
              <a:buClr>
                <a:schemeClr val="bg1"/>
              </a:buClr>
              <a:buFontTx/>
              <a:buChar char="-"/>
            </a:pPr>
            <a:r>
              <a:rPr lang="en-IN" sz="1600" dirty="0">
                <a:solidFill>
                  <a:schemeClr val="bg1"/>
                </a:solidFill>
              </a:rPr>
              <a:t>Insurance and benefits for workers</a:t>
            </a:r>
          </a:p>
        </p:txBody>
      </p:sp>
      <p:sp>
        <p:nvSpPr>
          <p:cNvPr id="4" name="Slide Number Placeholder 3"/>
          <p:cNvSpPr>
            <a:spLocks noGrp="1"/>
          </p:cNvSpPr>
          <p:nvPr>
            <p:ph type="sldNum" sz="quarter" idx="4"/>
          </p:nvPr>
        </p:nvSpPr>
        <p:spPr/>
        <p:txBody>
          <a:bodyPr/>
          <a:lstStyle/>
          <a:p>
            <a:fld id="{2270E5E6-B1A9-445C-96C2-E201F479BAEE}" type="slidenum">
              <a:rPr lang="en-IN" smtClean="0"/>
              <a:pPr/>
              <a:t>7</a:t>
            </a:fld>
            <a:endParaRPr lang="en-IN"/>
          </a:p>
        </p:txBody>
      </p:sp>
      <p:sp>
        <p:nvSpPr>
          <p:cNvPr id="30" name="Title 2"/>
          <p:cNvSpPr txBox="1">
            <a:spLocks/>
          </p:cNvSpPr>
          <p:nvPr/>
        </p:nvSpPr>
        <p:spPr>
          <a:xfrm>
            <a:off x="1294761" y="0"/>
            <a:ext cx="10897239" cy="914400"/>
          </a:xfrm>
          <a:prstGeom prst="rect">
            <a:avLst/>
          </a:prstGeom>
        </p:spPr>
        <p:txBody>
          <a:bodyPr rtlCol="0" anchor="ctr"/>
          <a:lst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n-lt"/>
                <a:ea typeface="+mj-ea"/>
                <a:cs typeface="+mj-cs"/>
              </a:defRPr>
            </a:lvl1pPr>
            <a:extLst/>
          </a:lstStyle>
          <a:p>
            <a:r>
              <a:rPr lang="en-IN" sz="2800">
                <a:solidFill>
                  <a:srgbClr val="294F6E"/>
                </a:solidFill>
              </a:rPr>
              <a:t>Gather Manufacturing and Industry data</a:t>
            </a:r>
          </a:p>
        </p:txBody>
      </p:sp>
      <p:grpSp>
        <p:nvGrpSpPr>
          <p:cNvPr id="31" name="Group 30"/>
          <p:cNvGrpSpPr/>
          <p:nvPr/>
        </p:nvGrpSpPr>
        <p:grpSpPr>
          <a:xfrm>
            <a:off x="111305"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32" name="Rounded Rectangle 13"/>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a:t>Step 1</a:t>
              </a:r>
            </a:p>
          </p:txBody>
        </p:sp>
      </p:grpSp>
      <p:cxnSp>
        <p:nvCxnSpPr>
          <p:cNvPr id="21" name="Straight Arrow Connector 20"/>
          <p:cNvCxnSpPr>
            <a:cxnSpLocks/>
            <a:endCxn id="29" idx="1"/>
          </p:cNvCxnSpPr>
          <p:nvPr/>
        </p:nvCxnSpPr>
        <p:spPr>
          <a:xfrm>
            <a:off x="2713703" y="1898287"/>
            <a:ext cx="131809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9"/>
          <p:cNvSpPr/>
          <p:nvPr/>
        </p:nvSpPr>
        <p:spPr>
          <a:xfrm>
            <a:off x="6016423" y="3778217"/>
            <a:ext cx="552893" cy="223284"/>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27" name="Rounded Rectangle 9"/>
          <p:cNvSpPr/>
          <p:nvPr/>
        </p:nvSpPr>
        <p:spPr>
          <a:xfrm>
            <a:off x="3666701" y="3889859"/>
            <a:ext cx="1986848" cy="265700"/>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cxnSp>
        <p:nvCxnSpPr>
          <p:cNvPr id="28" name="Straight Arrow Connector 27"/>
          <p:cNvCxnSpPr>
            <a:cxnSpLocks/>
            <a:endCxn id="27" idx="1"/>
          </p:cNvCxnSpPr>
          <p:nvPr/>
        </p:nvCxnSpPr>
        <p:spPr>
          <a:xfrm>
            <a:off x="2369574" y="4022709"/>
            <a:ext cx="129712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27" idx="3"/>
            <a:endCxn id="26" idx="1"/>
          </p:cNvCxnSpPr>
          <p:nvPr/>
        </p:nvCxnSpPr>
        <p:spPr>
          <a:xfrm flipV="1">
            <a:off x="5653549" y="3889859"/>
            <a:ext cx="362874" cy="1328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9"/>
          <p:cNvSpPr/>
          <p:nvPr/>
        </p:nvSpPr>
        <p:spPr>
          <a:xfrm>
            <a:off x="5849050" y="2458979"/>
            <a:ext cx="699234" cy="274389"/>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29" name="Rounded Rectangle 9"/>
          <p:cNvSpPr/>
          <p:nvPr/>
        </p:nvSpPr>
        <p:spPr>
          <a:xfrm>
            <a:off x="4031798" y="1712134"/>
            <a:ext cx="4246963" cy="372306"/>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25" name="Rounded Rectangle 9"/>
          <p:cNvSpPr/>
          <p:nvPr/>
        </p:nvSpPr>
        <p:spPr>
          <a:xfrm>
            <a:off x="6576979" y="2390151"/>
            <a:ext cx="757886" cy="362881"/>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33" name="Rounded Rectangle 9"/>
          <p:cNvSpPr/>
          <p:nvPr/>
        </p:nvSpPr>
        <p:spPr>
          <a:xfrm>
            <a:off x="8779862" y="2350823"/>
            <a:ext cx="678770" cy="313719"/>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35" name="Rounded Rectangle 9"/>
          <p:cNvSpPr/>
          <p:nvPr/>
        </p:nvSpPr>
        <p:spPr>
          <a:xfrm>
            <a:off x="9490073" y="2477242"/>
            <a:ext cx="873127" cy="315119"/>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36" name="Rounded Rectangle 9"/>
          <p:cNvSpPr/>
          <p:nvPr/>
        </p:nvSpPr>
        <p:spPr>
          <a:xfrm>
            <a:off x="6781047" y="3797882"/>
            <a:ext cx="552893" cy="223284"/>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38" name="Rounded Rectangle 9"/>
          <p:cNvSpPr/>
          <p:nvPr/>
        </p:nvSpPr>
        <p:spPr>
          <a:xfrm>
            <a:off x="8956895" y="3758553"/>
            <a:ext cx="552893" cy="223284"/>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
        <p:nvSpPr>
          <p:cNvPr id="39" name="Rounded Rectangle 9"/>
          <p:cNvSpPr/>
          <p:nvPr/>
        </p:nvSpPr>
        <p:spPr>
          <a:xfrm>
            <a:off x="9819042" y="3768385"/>
            <a:ext cx="552893" cy="223284"/>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6">
              <a:ln w="19050">
                <a:solidFill>
                  <a:srgbClr val="CD6525"/>
                </a:solidFill>
              </a:ln>
              <a:solidFill>
                <a:srgbClr val="294071"/>
              </a:solidFill>
            </a:endParaRPr>
          </a:p>
        </p:txBody>
      </p:sp>
    </p:spTree>
    <p:extLst>
      <p:ext uri="{BB962C8B-B14F-4D97-AF65-F5344CB8AC3E}">
        <p14:creationId xmlns:p14="http://schemas.microsoft.com/office/powerpoint/2010/main" val="355147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a:xfrm>
            <a:off x="1294761" y="0"/>
            <a:ext cx="10897239" cy="914400"/>
          </a:xfrm>
          <a:prstGeom prst="rect">
            <a:avLst/>
          </a:prstGeom>
        </p:spPr>
        <p:txBody>
          <a:bodyPr rtlCol="0" anchor="ctr"/>
          <a:lst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n-lt"/>
                <a:ea typeface="+mj-ea"/>
                <a:cs typeface="+mj-cs"/>
              </a:defRPr>
            </a:lvl1pPr>
            <a:extLst/>
          </a:lstStyle>
          <a:p>
            <a:r>
              <a:rPr lang="en-IN" sz="2800">
                <a:solidFill>
                  <a:srgbClr val="294F6E"/>
                </a:solidFill>
              </a:rPr>
              <a:t>Summary of Data: Plastic Product Manufacturing</a:t>
            </a:r>
          </a:p>
        </p:txBody>
      </p:sp>
      <p:grpSp>
        <p:nvGrpSpPr>
          <p:cNvPr id="31" name="Group 30"/>
          <p:cNvGrpSpPr/>
          <p:nvPr/>
        </p:nvGrpSpPr>
        <p:grpSpPr>
          <a:xfrm>
            <a:off x="111305"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32" name="Rounded Rectangle 13"/>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a:t>Step 2</a:t>
              </a:r>
            </a:p>
          </p:txBody>
        </p:sp>
      </p:grpSp>
      <p:graphicFrame>
        <p:nvGraphicFramePr>
          <p:cNvPr id="23" name="Table 22"/>
          <p:cNvGraphicFramePr>
            <a:graphicFrameLocks noGrp="1"/>
          </p:cNvGraphicFramePr>
          <p:nvPr>
            <p:extLst>
              <p:ext uri="{D42A27DB-BD31-4B8C-83A1-F6EECF244321}">
                <p14:modId xmlns:p14="http://schemas.microsoft.com/office/powerpoint/2010/main" val="1832459392"/>
              </p:ext>
            </p:extLst>
          </p:nvPr>
        </p:nvGraphicFramePr>
        <p:xfrm>
          <a:off x="2499999" y="1163157"/>
          <a:ext cx="8394144" cy="5091183"/>
        </p:xfrm>
        <a:graphic>
          <a:graphicData uri="http://schemas.openxmlformats.org/drawingml/2006/table">
            <a:tbl>
              <a:tblPr firstRow="1" bandRow="1">
                <a:effectLst/>
                <a:tableStyleId>{5C22544A-7EE6-4342-B048-85BDC9FD1C3A}</a:tableStyleId>
              </a:tblPr>
              <a:tblGrid>
                <a:gridCol w="606995">
                  <a:extLst>
                    <a:ext uri="{9D8B030D-6E8A-4147-A177-3AD203B41FA5}">
                      <a16:colId xmlns:a16="http://schemas.microsoft.com/office/drawing/2014/main" val="20000"/>
                    </a:ext>
                  </a:extLst>
                </a:gridCol>
                <a:gridCol w="4345858">
                  <a:extLst>
                    <a:ext uri="{9D8B030D-6E8A-4147-A177-3AD203B41FA5}">
                      <a16:colId xmlns:a16="http://schemas.microsoft.com/office/drawing/2014/main" val="20001"/>
                    </a:ext>
                  </a:extLst>
                </a:gridCol>
                <a:gridCol w="1681316">
                  <a:extLst>
                    <a:ext uri="{9D8B030D-6E8A-4147-A177-3AD203B41FA5}">
                      <a16:colId xmlns:a16="http://schemas.microsoft.com/office/drawing/2014/main" val="20002"/>
                    </a:ext>
                  </a:extLst>
                </a:gridCol>
                <a:gridCol w="1759975">
                  <a:extLst>
                    <a:ext uri="{9D8B030D-6E8A-4147-A177-3AD203B41FA5}">
                      <a16:colId xmlns:a16="http://schemas.microsoft.com/office/drawing/2014/main" val="20003"/>
                    </a:ext>
                  </a:extLst>
                </a:gridCol>
              </a:tblGrid>
              <a:tr h="487680">
                <a:tc>
                  <a:txBody>
                    <a:bodyPr/>
                    <a:lstStyle/>
                    <a:p>
                      <a:endParaRPr lang="en-US" sz="1400">
                        <a:latin typeface="+mn-lt"/>
                        <a:ea typeface="Segoe UI Symbol" panose="020B0502040204020203" pitchFamily="34" charset="0"/>
                        <a:cs typeface="Tahoma" pitchFamily="34" charset="0"/>
                      </a:endParaRPr>
                    </a:p>
                  </a:txBody>
                  <a:tcPr marL="68580" marR="68580">
                    <a:solidFill>
                      <a:srgbClr val="0F314D"/>
                    </a:solidFill>
                  </a:tcPr>
                </a:tc>
                <a:tc>
                  <a:txBody>
                    <a:bodyPr/>
                    <a:lstStyle/>
                    <a:p>
                      <a:r>
                        <a:rPr lang="en-US" sz="1300">
                          <a:latin typeface="+mn-lt"/>
                          <a:ea typeface="Segoe UI Symbol" panose="020B0502040204020203" pitchFamily="34" charset="0"/>
                          <a:cs typeface="Tahoma" pitchFamily="34" charset="0"/>
                        </a:rPr>
                        <a:t>Data Point</a:t>
                      </a:r>
                    </a:p>
                  </a:txBody>
                  <a:tcPr marL="68580" marR="68580">
                    <a:solidFill>
                      <a:srgbClr val="0F314D"/>
                    </a:solidFill>
                  </a:tcPr>
                </a:tc>
                <a:tc>
                  <a:txBody>
                    <a:bodyPr/>
                    <a:lstStyle/>
                    <a:p>
                      <a:r>
                        <a:rPr lang="en-US" sz="1300">
                          <a:latin typeface="+mn-lt"/>
                          <a:ea typeface="Segoe UI Symbol" panose="020B0502040204020203" pitchFamily="34" charset="0"/>
                          <a:cs typeface="Tahoma" pitchFamily="34" charset="0"/>
                        </a:rPr>
                        <a:t>Total Industry Value (mil </a:t>
                      </a:r>
                      <a:r>
                        <a:rPr lang="en-US" sz="1300" err="1">
                          <a:latin typeface="+mn-lt"/>
                          <a:ea typeface="Segoe UI Symbol" panose="020B0502040204020203" pitchFamily="34" charset="0"/>
                          <a:cs typeface="Tahoma" pitchFamily="34" charset="0"/>
                        </a:rPr>
                        <a:t>zl</a:t>
                      </a:r>
                      <a:r>
                        <a:rPr lang="en-US" sz="1300">
                          <a:latin typeface="+mn-lt"/>
                          <a:ea typeface="Segoe UI Symbol" panose="020B0502040204020203" pitchFamily="34" charset="0"/>
                          <a:cs typeface="Tahoma" pitchFamily="34" charset="0"/>
                        </a:rPr>
                        <a:t>)</a:t>
                      </a:r>
                    </a:p>
                  </a:txBody>
                  <a:tcPr marL="68580" marR="68580">
                    <a:solidFill>
                      <a:srgbClr val="0F314D"/>
                    </a:solidFill>
                  </a:tcPr>
                </a:tc>
                <a:tc>
                  <a:txBody>
                    <a:bodyPr/>
                    <a:lstStyle/>
                    <a:p>
                      <a:r>
                        <a:rPr lang="en-US" sz="1300">
                          <a:latin typeface="+mn-lt"/>
                          <a:ea typeface="Segoe UI Symbol" panose="020B0502040204020203" pitchFamily="34" charset="0"/>
                          <a:cs typeface="Tahoma" pitchFamily="34" charset="0"/>
                        </a:rPr>
                        <a:t>Source</a:t>
                      </a:r>
                    </a:p>
                  </a:txBody>
                  <a:tcPr marL="68580" marR="68580">
                    <a:solidFill>
                      <a:srgbClr val="0F314D"/>
                    </a:solidFill>
                  </a:tcPr>
                </a:tc>
                <a:extLst>
                  <a:ext uri="{0D108BD9-81ED-4DB2-BD59-A6C34878D82A}">
                    <a16:rowId xmlns:a16="http://schemas.microsoft.com/office/drawing/2014/main" val="10000"/>
                  </a:ext>
                </a:extLst>
              </a:tr>
              <a:tr h="372491">
                <a:tc>
                  <a:txBody>
                    <a:bodyPr/>
                    <a:lstStyle/>
                    <a:p>
                      <a:r>
                        <a:rPr lang="en-US" sz="1400">
                          <a:latin typeface="+mn-lt"/>
                          <a:ea typeface="Segoe UI Symbol" panose="020B0502040204020203" pitchFamily="34" charset="0"/>
                          <a:cs typeface="Tahoma" pitchFamily="34" charset="0"/>
                        </a:rPr>
                        <a:t>A</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Net Revenue (Sales)</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39,904.2 (100%)</a:t>
                      </a:r>
                    </a:p>
                  </a:txBody>
                  <a:tcPr marL="68580" marR="68580">
                    <a:solidFill>
                      <a:srgbClr val="B7CEF3"/>
                    </a:solidFill>
                  </a:tcPr>
                </a:tc>
                <a:tc>
                  <a:txBody>
                    <a:bodyPr/>
                    <a:lstStyle/>
                    <a:p>
                      <a:r>
                        <a:rPr lang="en-US" sz="1000" b="0">
                          <a:latin typeface="+mn-lt"/>
                          <a:ea typeface="Segoe UI Symbol" panose="020B0502040204020203" pitchFamily="34" charset="0"/>
                          <a:cs typeface="Tahoma" pitchFamily="34" charset="0"/>
                        </a:rPr>
                        <a:t>Polish Statistical Website - </a:t>
                      </a:r>
                      <a:endParaRPr lang="en-US" sz="1000" b="0" baseline="0">
                        <a:latin typeface="+mn-lt"/>
                        <a:ea typeface="Segoe UI Symbol" panose="020B0502040204020203" pitchFamily="34" charset="0"/>
                        <a:cs typeface="Tahoma" pitchFamily="34" charset="0"/>
                      </a:endParaRPr>
                    </a:p>
                    <a:p>
                      <a:r>
                        <a:rPr lang="en-US" sz="1000" b="0" baseline="0">
                          <a:latin typeface="+mn-lt"/>
                          <a:ea typeface="Segoe UI Symbol" panose="020B0502040204020203" pitchFamily="34" charset="0"/>
                          <a:cs typeface="Tahoma" pitchFamily="34" charset="0"/>
                        </a:rPr>
                        <a:t>Outlays and Results</a:t>
                      </a:r>
                      <a:endParaRPr lang="en-US" sz="1000" b="0">
                        <a:latin typeface="+mn-lt"/>
                        <a:ea typeface="Segoe UI Symbol" panose="020B0502040204020203" pitchFamily="34" charset="0"/>
                        <a:cs typeface="Tahoma" pitchFamily="34" charset="0"/>
                      </a:endParaRPr>
                    </a:p>
                  </a:txBody>
                  <a:tcPr marL="68580" marR="68580">
                    <a:solidFill>
                      <a:srgbClr val="B7CEF3"/>
                    </a:solidFill>
                  </a:tcPr>
                </a:tc>
                <a:extLst>
                  <a:ext uri="{0D108BD9-81ED-4DB2-BD59-A6C34878D82A}">
                    <a16:rowId xmlns:a16="http://schemas.microsoft.com/office/drawing/2014/main" val="10001"/>
                  </a:ext>
                </a:extLst>
              </a:tr>
              <a:tr h="372491">
                <a:tc>
                  <a:txBody>
                    <a:bodyPr/>
                    <a:lstStyle/>
                    <a:p>
                      <a:r>
                        <a:rPr lang="en-US" sz="1400">
                          <a:latin typeface="+mn-lt"/>
                          <a:ea typeface="Segoe UI Symbol" panose="020B0502040204020203" pitchFamily="34" charset="0"/>
                          <a:cs typeface="Tahoma" pitchFamily="34" charset="0"/>
                        </a:rPr>
                        <a:t>B</a:t>
                      </a:r>
                    </a:p>
                  </a:txBody>
                  <a:tcPr marL="68580" marR="68580">
                    <a:solidFill>
                      <a:srgbClr val="B7CEF3"/>
                    </a:solidFill>
                  </a:tcPr>
                </a:tc>
                <a:tc>
                  <a:txBody>
                    <a:bodyPr/>
                    <a:lstStyle/>
                    <a:p>
                      <a:r>
                        <a:rPr kumimoji="0" lang="en-US" sz="1400" kern="1200" dirty="0">
                          <a:solidFill>
                            <a:schemeClr val="dk1"/>
                          </a:solidFill>
                          <a:latin typeface="+mn-lt"/>
                          <a:ea typeface="Segoe UI Symbol" panose="020B0502040204020203" pitchFamily="34" charset="0"/>
                          <a:cs typeface="Tahoma" pitchFamily="34" charset="0"/>
                        </a:rPr>
                        <a:t>Cost of Products, Goods, and Materials sold (% of Net Sales)</a:t>
                      </a:r>
                    </a:p>
                  </a:txBody>
                  <a:tcPr marL="68580" marR="68580">
                    <a:solidFill>
                      <a:srgbClr val="B7CEF3"/>
                    </a:solidFill>
                  </a:tcPr>
                </a:tc>
                <a:tc>
                  <a:txBody>
                    <a:bodyPr/>
                    <a:lstStyle/>
                    <a:p>
                      <a:r>
                        <a:rPr kumimoji="0" lang="en-US" sz="1400" kern="1200" dirty="0">
                          <a:solidFill>
                            <a:schemeClr val="dk1"/>
                          </a:solidFill>
                          <a:latin typeface="+mn-lt"/>
                          <a:ea typeface="Segoe UI Symbol" panose="020B0502040204020203" pitchFamily="34" charset="0"/>
                          <a:cs typeface="Tahoma" pitchFamily="34" charset="0"/>
                        </a:rPr>
                        <a:t>36,780.9 (92.17%)</a:t>
                      </a:r>
                    </a:p>
                  </a:txBody>
                  <a:tcPr marL="68580" marR="68580">
                    <a:solidFill>
                      <a:srgbClr val="B7C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Polish Statistical Website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Outlays and Results</a:t>
                      </a:r>
                    </a:p>
                  </a:txBody>
                  <a:tcPr marL="68580" marR="68580">
                    <a:solidFill>
                      <a:srgbClr val="B7CEF3"/>
                    </a:solidFill>
                  </a:tcPr>
                </a:tc>
                <a:extLst>
                  <a:ext uri="{0D108BD9-81ED-4DB2-BD59-A6C34878D82A}">
                    <a16:rowId xmlns:a16="http://schemas.microsoft.com/office/drawing/2014/main" val="10002"/>
                  </a:ext>
                </a:extLst>
              </a:tr>
              <a:tr h="487103">
                <a:tc>
                  <a:txBody>
                    <a:bodyPr/>
                    <a:lstStyle/>
                    <a:p>
                      <a:r>
                        <a:rPr lang="en-US" sz="1400">
                          <a:latin typeface="+mn-lt"/>
                          <a:ea typeface="Segoe UI Symbol" panose="020B0502040204020203" pitchFamily="34" charset="0"/>
                          <a:cs typeface="Tahoma" pitchFamily="34" charset="0"/>
                        </a:rPr>
                        <a:t>C</a:t>
                      </a:r>
                    </a:p>
                  </a:txBody>
                  <a:tcPr marL="68580" marR="68580">
                    <a:solidFill>
                      <a:srgbClr val="B7CEF3"/>
                    </a:solidFill>
                  </a:tcPr>
                </a:tc>
                <a:tc>
                  <a:txBody>
                    <a:bodyPr/>
                    <a:lstStyle/>
                    <a:p>
                      <a:r>
                        <a:rPr lang="en-US" sz="1400">
                          <a:latin typeface="+mn-lt"/>
                          <a:ea typeface="Segoe UI Symbol" panose="020B0502040204020203" pitchFamily="34" charset="0"/>
                          <a:cs typeface="Tahoma" pitchFamily="34" charset="0"/>
                        </a:rPr>
                        <a:t>Total Labor Costs (Wages &amp; Salaries as % of Total Cost)</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14.0%</a:t>
                      </a:r>
                    </a:p>
                  </a:txBody>
                  <a:tcPr marL="68580" marR="68580">
                    <a:solidFill>
                      <a:srgbClr val="B7C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Polish Statistical Website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Outlays and Results</a:t>
                      </a:r>
                    </a:p>
                  </a:txBody>
                  <a:tcPr marL="68580" marR="68580">
                    <a:solidFill>
                      <a:srgbClr val="B7CEF3"/>
                    </a:solidFill>
                  </a:tcPr>
                </a:tc>
                <a:extLst>
                  <a:ext uri="{0D108BD9-81ED-4DB2-BD59-A6C34878D82A}">
                    <a16:rowId xmlns:a16="http://schemas.microsoft.com/office/drawing/2014/main" val="10003"/>
                  </a:ext>
                </a:extLst>
              </a:tr>
              <a:tr h="487103">
                <a:tc>
                  <a:txBody>
                    <a:bodyPr/>
                    <a:lstStyle/>
                    <a:p>
                      <a:r>
                        <a:rPr lang="en-US" sz="1400">
                          <a:latin typeface="+mn-lt"/>
                          <a:ea typeface="Segoe UI Symbol" panose="020B0502040204020203" pitchFamily="34" charset="0"/>
                          <a:cs typeface="Tahoma" pitchFamily="34" charset="0"/>
                        </a:rPr>
                        <a:t>D</a:t>
                      </a:r>
                    </a:p>
                  </a:txBody>
                  <a:tcPr marL="68580" marR="68580">
                    <a:solidFill>
                      <a:srgbClr val="B7CEF3"/>
                    </a:solidFill>
                  </a:tcPr>
                </a:tc>
                <a:tc>
                  <a:txBody>
                    <a:bodyPr/>
                    <a:lstStyle/>
                    <a:p>
                      <a:r>
                        <a:rPr kumimoji="0" lang="en-US" sz="1400" kern="1200" dirty="0">
                          <a:solidFill>
                            <a:schemeClr val="dk1"/>
                          </a:solidFill>
                          <a:latin typeface="+mn-lt"/>
                          <a:ea typeface="Segoe UI Symbol" panose="020B0502040204020203" pitchFamily="34" charset="0"/>
                          <a:cs typeface="Tahoma" pitchFamily="34" charset="0"/>
                        </a:rPr>
                        <a:t>Insurance and Benefits for workers (as % of Total Cost) </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3.3%</a:t>
                      </a:r>
                    </a:p>
                  </a:txBody>
                  <a:tcPr marL="68580" marR="68580">
                    <a:solidFill>
                      <a:srgbClr val="B7C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Polish Statistical Website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Outlays and Results</a:t>
                      </a:r>
                    </a:p>
                  </a:txBody>
                  <a:tcPr marL="68580" marR="68580">
                    <a:solidFill>
                      <a:srgbClr val="B7CEF3"/>
                    </a:solidFill>
                  </a:tcPr>
                </a:tc>
                <a:extLst>
                  <a:ext uri="{0D108BD9-81ED-4DB2-BD59-A6C34878D82A}">
                    <a16:rowId xmlns:a16="http://schemas.microsoft.com/office/drawing/2014/main" val="10004"/>
                  </a:ext>
                </a:extLst>
              </a:tr>
              <a:tr h="487103">
                <a:tc>
                  <a:txBody>
                    <a:bodyPr/>
                    <a:lstStyle/>
                    <a:p>
                      <a:r>
                        <a:rPr lang="en-US" sz="1400">
                          <a:latin typeface="+mn-lt"/>
                          <a:ea typeface="Segoe UI Symbol" panose="020B0502040204020203" pitchFamily="34" charset="0"/>
                          <a:cs typeface="Tahoma" pitchFamily="34" charset="0"/>
                        </a:rPr>
                        <a:t>E</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Cost of Materials &amp; Energy (as % of</a:t>
                      </a:r>
                      <a:r>
                        <a:rPr lang="en-US" sz="1400" baseline="0" dirty="0">
                          <a:latin typeface="+mn-lt"/>
                          <a:ea typeface="Segoe UI Symbol" panose="020B0502040204020203" pitchFamily="34" charset="0"/>
                          <a:cs typeface="Tahoma" pitchFamily="34" charset="0"/>
                        </a:rPr>
                        <a:t> Total Cost</a:t>
                      </a:r>
                      <a:r>
                        <a:rPr lang="en-US" sz="1400" dirty="0">
                          <a:latin typeface="+mn-lt"/>
                          <a:ea typeface="Segoe UI Symbol" panose="020B0502040204020203" pitchFamily="34" charset="0"/>
                          <a:cs typeface="Tahoma" pitchFamily="34" charset="0"/>
                        </a:rPr>
                        <a:t>)</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63.3%</a:t>
                      </a:r>
                    </a:p>
                  </a:txBody>
                  <a:tcPr marL="68580" marR="68580">
                    <a:solidFill>
                      <a:srgbClr val="B7C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Polish Statistical Website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Outlays and Results</a:t>
                      </a:r>
                    </a:p>
                  </a:txBody>
                  <a:tcPr marL="68580" marR="68580">
                    <a:solidFill>
                      <a:srgbClr val="B7CEF3"/>
                    </a:solidFill>
                  </a:tcPr>
                </a:tc>
                <a:extLst>
                  <a:ext uri="{0D108BD9-81ED-4DB2-BD59-A6C34878D82A}">
                    <a16:rowId xmlns:a16="http://schemas.microsoft.com/office/drawing/2014/main" val="10005"/>
                  </a:ext>
                </a:extLst>
              </a:tr>
              <a:tr h="372491">
                <a:tc>
                  <a:txBody>
                    <a:bodyPr/>
                    <a:lstStyle/>
                    <a:p>
                      <a:r>
                        <a:rPr lang="en-US" sz="1400">
                          <a:latin typeface="+mn-lt"/>
                          <a:ea typeface="Segoe UI Symbol" panose="020B0502040204020203" pitchFamily="34" charset="0"/>
                          <a:cs typeface="Tahoma" pitchFamily="34" charset="0"/>
                        </a:rPr>
                        <a:t>F</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Depreciation</a:t>
                      </a:r>
                      <a:r>
                        <a:rPr lang="en-US" sz="1400" baseline="0" dirty="0">
                          <a:latin typeface="+mn-lt"/>
                          <a:ea typeface="Segoe UI Symbol" panose="020B0502040204020203" pitchFamily="34" charset="0"/>
                          <a:cs typeface="Tahoma" pitchFamily="34" charset="0"/>
                        </a:rPr>
                        <a:t> </a:t>
                      </a:r>
                      <a:r>
                        <a:rPr lang="en-US" sz="1400" dirty="0">
                          <a:latin typeface="+mn-lt"/>
                          <a:ea typeface="Segoe UI Symbol" panose="020B0502040204020203" pitchFamily="34" charset="0"/>
                          <a:cs typeface="Tahoma" pitchFamily="34" charset="0"/>
                        </a:rPr>
                        <a:t>(as % of</a:t>
                      </a:r>
                      <a:r>
                        <a:rPr lang="en-US" sz="1400" baseline="0" dirty="0">
                          <a:latin typeface="+mn-lt"/>
                          <a:ea typeface="Segoe UI Symbol" panose="020B0502040204020203" pitchFamily="34" charset="0"/>
                          <a:cs typeface="Tahoma" pitchFamily="34" charset="0"/>
                        </a:rPr>
                        <a:t> Total Cost</a:t>
                      </a:r>
                      <a:r>
                        <a:rPr lang="en-US" sz="1400" dirty="0">
                          <a:latin typeface="+mn-lt"/>
                          <a:ea typeface="Segoe UI Symbol" panose="020B0502040204020203" pitchFamily="34" charset="0"/>
                          <a:cs typeface="Tahoma" pitchFamily="34" charset="0"/>
                        </a:rPr>
                        <a:t>)</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5.6%</a:t>
                      </a:r>
                    </a:p>
                  </a:txBody>
                  <a:tcPr marL="68580" marR="68580">
                    <a:solidFill>
                      <a:srgbClr val="B7C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Polish Statistical Website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Outlays and Results</a:t>
                      </a:r>
                    </a:p>
                  </a:txBody>
                  <a:tcPr marL="68580" marR="68580">
                    <a:solidFill>
                      <a:srgbClr val="B7CEF3"/>
                    </a:solidFill>
                  </a:tcPr>
                </a:tc>
                <a:extLst>
                  <a:ext uri="{0D108BD9-81ED-4DB2-BD59-A6C34878D82A}">
                    <a16:rowId xmlns:a16="http://schemas.microsoft.com/office/drawing/2014/main" val="10006"/>
                  </a:ext>
                </a:extLst>
              </a:tr>
              <a:tr h="487103">
                <a:tc>
                  <a:txBody>
                    <a:bodyPr/>
                    <a:lstStyle/>
                    <a:p>
                      <a:r>
                        <a:rPr lang="en-US" sz="1400">
                          <a:latin typeface="+mn-lt"/>
                          <a:ea typeface="Segoe UI Symbol" panose="020B0502040204020203" pitchFamily="34" charset="0"/>
                          <a:cs typeface="Tahoma" pitchFamily="34" charset="0"/>
                        </a:rPr>
                        <a:t>G</a:t>
                      </a:r>
                    </a:p>
                  </a:txBody>
                  <a:tcPr marL="68580" marR="68580">
                    <a:solidFill>
                      <a:srgbClr val="B7CEF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ea typeface="Segoe UI Symbol" panose="020B0502040204020203" pitchFamily="34" charset="0"/>
                          <a:cs typeface="Tahoma" pitchFamily="34" charset="0"/>
                        </a:rPr>
                        <a:t>Financial Result (Profit Before Taxes </a:t>
                      </a:r>
                      <a:r>
                        <a:rPr kumimoji="0" lang="en-US" sz="1400" kern="1200" dirty="0">
                          <a:solidFill>
                            <a:schemeClr val="dk1"/>
                          </a:solidFill>
                          <a:latin typeface="+mn-lt"/>
                          <a:ea typeface="Segoe UI Symbol" panose="020B0502040204020203" pitchFamily="34" charset="0"/>
                          <a:cs typeface="Tahoma" pitchFamily="34" charset="0"/>
                        </a:rPr>
                        <a:t>as % of Net Sales)</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3,434.8 (8.61%)</a:t>
                      </a:r>
                    </a:p>
                  </a:txBody>
                  <a:tcPr marL="68580" marR="68580">
                    <a:solidFill>
                      <a:srgbClr val="B7C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Polish Statistical Website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mbria"/>
                          <a:ea typeface="Segoe UI Symbol" panose="020B0502040204020203" pitchFamily="34" charset="0"/>
                          <a:cs typeface="Tahoma" pitchFamily="34" charset="0"/>
                        </a:rPr>
                        <a:t>Outlays and Results</a:t>
                      </a:r>
                    </a:p>
                  </a:txBody>
                  <a:tcPr marL="68580" marR="68580">
                    <a:solidFill>
                      <a:srgbClr val="B7CEF3"/>
                    </a:solidFill>
                  </a:tcPr>
                </a:tc>
                <a:extLst>
                  <a:ext uri="{0D108BD9-81ED-4DB2-BD59-A6C34878D82A}">
                    <a16:rowId xmlns:a16="http://schemas.microsoft.com/office/drawing/2014/main" val="10007"/>
                  </a:ext>
                </a:extLst>
              </a:tr>
              <a:tr h="487103">
                <a:tc>
                  <a:txBody>
                    <a:bodyPr/>
                    <a:lstStyle/>
                    <a:p>
                      <a:r>
                        <a:rPr lang="en-US" sz="1400">
                          <a:latin typeface="+mn-lt"/>
                          <a:ea typeface="Segoe UI Symbol" panose="020B0502040204020203" pitchFamily="34" charset="0"/>
                          <a:cs typeface="Tahoma" pitchFamily="34" charset="0"/>
                        </a:rPr>
                        <a:t>H</a:t>
                      </a:r>
                    </a:p>
                  </a:txBody>
                  <a:tcPr marL="68580" marR="68580">
                    <a:solidFill>
                      <a:srgbClr val="B7CEF3"/>
                    </a:solidFill>
                  </a:tcPr>
                </a:tc>
                <a:tc>
                  <a:txBody>
                    <a:bodyPr/>
                    <a:lstStyle/>
                    <a:p>
                      <a:r>
                        <a:rPr lang="en-IN" sz="1400" dirty="0">
                          <a:latin typeface="+mn-lt"/>
                          <a:ea typeface="Segoe UI Symbol" panose="020B0502040204020203" pitchFamily="34" charset="0"/>
                          <a:cs typeface="Tahoma" pitchFamily="34" charset="0"/>
                        </a:rPr>
                        <a:t>Direct</a:t>
                      </a:r>
                      <a:r>
                        <a:rPr lang="en-IN" sz="1400" baseline="0" dirty="0">
                          <a:latin typeface="+mn-lt"/>
                          <a:ea typeface="Segoe UI Symbol" panose="020B0502040204020203" pitchFamily="34" charset="0"/>
                          <a:cs typeface="Tahoma" pitchFamily="34" charset="0"/>
                        </a:rPr>
                        <a:t> </a:t>
                      </a:r>
                      <a:r>
                        <a:rPr lang="en-IN" sz="1400" baseline="0" dirty="0" err="1">
                          <a:latin typeface="+mn-lt"/>
                          <a:ea typeface="Segoe UI Symbol" panose="020B0502040204020203" pitchFamily="34" charset="0"/>
                          <a:cs typeface="Tahoma" pitchFamily="34" charset="0"/>
                        </a:rPr>
                        <a:t>Labor</a:t>
                      </a:r>
                      <a:r>
                        <a:rPr lang="en-IN" sz="1400" baseline="0" dirty="0">
                          <a:latin typeface="+mn-lt"/>
                          <a:ea typeface="Segoe UI Symbol" panose="020B0502040204020203" pitchFamily="34" charset="0"/>
                          <a:cs typeface="Tahoma" pitchFamily="34" charset="0"/>
                        </a:rPr>
                        <a:t> (as </a:t>
                      </a:r>
                      <a:r>
                        <a:rPr lang="en-IN" sz="1400" dirty="0">
                          <a:latin typeface="+mn-lt"/>
                          <a:ea typeface="Segoe UI Symbol" panose="020B0502040204020203" pitchFamily="34" charset="0"/>
                          <a:cs typeface="Tahoma" pitchFamily="34" charset="0"/>
                        </a:rPr>
                        <a:t>% of Total </a:t>
                      </a:r>
                      <a:r>
                        <a:rPr lang="en-IN" sz="1400" dirty="0" err="1">
                          <a:latin typeface="+mn-lt"/>
                          <a:ea typeface="Segoe UI Symbol" panose="020B0502040204020203" pitchFamily="34" charset="0"/>
                          <a:cs typeface="Tahoma" pitchFamily="34" charset="0"/>
                        </a:rPr>
                        <a:t>Labor</a:t>
                      </a:r>
                      <a:r>
                        <a:rPr lang="en-IN" sz="1400" dirty="0">
                          <a:latin typeface="+mn-lt"/>
                          <a:ea typeface="Segoe UI Symbol" panose="020B0502040204020203" pitchFamily="34" charset="0"/>
                          <a:cs typeface="Tahoma" pitchFamily="34" charset="0"/>
                        </a:rPr>
                        <a:t> Cost)</a:t>
                      </a:r>
                      <a:endParaRPr lang="en-US" sz="1400" dirty="0">
                        <a:latin typeface="+mn-lt"/>
                        <a:ea typeface="Segoe UI Symbol" panose="020B0502040204020203" pitchFamily="34" charset="0"/>
                        <a:cs typeface="Tahoma" pitchFamily="34" charset="0"/>
                      </a:endParaRPr>
                    </a:p>
                  </a:txBody>
                  <a:tcPr marL="68580" marR="68580">
                    <a:solidFill>
                      <a:srgbClr val="B7CEF3"/>
                    </a:solidFill>
                  </a:tcPr>
                </a:tc>
                <a:tc>
                  <a:txBody>
                    <a:bodyPr/>
                    <a:lstStyle/>
                    <a:p>
                      <a:r>
                        <a:rPr lang="en-US" sz="1400">
                          <a:latin typeface="+mn-lt"/>
                          <a:ea typeface="Segoe UI Symbol" panose="020B0502040204020203" pitchFamily="34" charset="0"/>
                          <a:cs typeface="Tahoma" pitchFamily="34" charset="0"/>
                        </a:rPr>
                        <a:t>63%</a:t>
                      </a:r>
                    </a:p>
                  </a:txBody>
                  <a:tcPr marL="68580" marR="68580">
                    <a:solidFill>
                      <a:srgbClr val="B7CEF3"/>
                    </a:solidFill>
                  </a:tcPr>
                </a:tc>
                <a:tc>
                  <a:txBody>
                    <a:bodyPr/>
                    <a:lstStyle/>
                    <a:p>
                      <a:r>
                        <a:rPr lang="en-IN" sz="1000">
                          <a:latin typeface="+mn-lt"/>
                          <a:ea typeface="Segoe UI Symbol" panose="020B0502040204020203" pitchFamily="34" charset="0"/>
                          <a:cs typeface="Tahoma" pitchFamily="34" charset="0"/>
                        </a:rPr>
                        <a:t>Based on US Census</a:t>
                      </a:r>
                      <a:endParaRPr lang="en-US" sz="1000">
                        <a:latin typeface="+mn-lt"/>
                        <a:ea typeface="Segoe UI Symbol" panose="020B0502040204020203" pitchFamily="34" charset="0"/>
                        <a:cs typeface="Tahoma" pitchFamily="34" charset="0"/>
                      </a:endParaRPr>
                    </a:p>
                  </a:txBody>
                  <a:tcPr marL="68580" marR="68580">
                    <a:solidFill>
                      <a:srgbClr val="B7CEF3"/>
                    </a:solidFill>
                  </a:tcPr>
                </a:tc>
                <a:extLst>
                  <a:ext uri="{0D108BD9-81ED-4DB2-BD59-A6C34878D82A}">
                    <a16:rowId xmlns:a16="http://schemas.microsoft.com/office/drawing/2014/main" val="10008"/>
                  </a:ext>
                </a:extLst>
              </a:tr>
              <a:tr h="487103">
                <a:tc>
                  <a:txBody>
                    <a:bodyPr/>
                    <a:lstStyle/>
                    <a:p>
                      <a:r>
                        <a:rPr lang="en-US" sz="1400">
                          <a:latin typeface="+mn-lt"/>
                          <a:ea typeface="Segoe UI Symbol" panose="020B0502040204020203" pitchFamily="34" charset="0"/>
                          <a:cs typeface="Tahoma" pitchFamily="34" charset="0"/>
                        </a:rPr>
                        <a:t>I</a:t>
                      </a:r>
                    </a:p>
                  </a:txBody>
                  <a:tcPr marL="68580" marR="68580">
                    <a:solidFill>
                      <a:srgbClr val="B7CEF3"/>
                    </a:solidFill>
                  </a:tcPr>
                </a:tc>
                <a:tc>
                  <a:txBody>
                    <a:bodyPr/>
                    <a:lstStyle/>
                    <a:p>
                      <a:r>
                        <a:rPr lang="en-US" sz="1400">
                          <a:latin typeface="+mn-lt"/>
                          <a:ea typeface="Segoe UI Symbol" panose="020B0502040204020203" pitchFamily="34" charset="0"/>
                          <a:cs typeface="Tahoma" pitchFamily="34" charset="0"/>
                        </a:rPr>
                        <a:t>Direct Material (as % of Materials &amp;</a:t>
                      </a:r>
                      <a:r>
                        <a:rPr lang="en-US" sz="1400" baseline="0">
                          <a:latin typeface="+mn-lt"/>
                          <a:ea typeface="Segoe UI Symbol" panose="020B0502040204020203" pitchFamily="34" charset="0"/>
                          <a:cs typeface="Tahoma" pitchFamily="34" charset="0"/>
                        </a:rPr>
                        <a:t> Energy)</a:t>
                      </a:r>
                      <a:endParaRPr lang="en-US" sz="1400">
                        <a:latin typeface="+mn-lt"/>
                        <a:ea typeface="Segoe UI Symbol" panose="020B0502040204020203" pitchFamily="34" charset="0"/>
                        <a:cs typeface="Tahoma" pitchFamily="34" charset="0"/>
                      </a:endParaRPr>
                    </a:p>
                  </a:txBody>
                  <a:tcPr marL="68580" marR="68580">
                    <a:solidFill>
                      <a:srgbClr val="B7CEF3"/>
                    </a:solidFill>
                  </a:tcPr>
                </a:tc>
                <a:tc>
                  <a:txBody>
                    <a:bodyPr/>
                    <a:lstStyle/>
                    <a:p>
                      <a:r>
                        <a:rPr lang="en-US" sz="1400">
                          <a:latin typeface="+mn-lt"/>
                          <a:ea typeface="Segoe UI Symbol" panose="020B0502040204020203" pitchFamily="34" charset="0"/>
                          <a:cs typeface="Tahoma" pitchFamily="34" charset="0"/>
                        </a:rPr>
                        <a:t>95.5%</a:t>
                      </a:r>
                    </a:p>
                  </a:txBody>
                  <a:tcPr marL="68580" marR="68580">
                    <a:solidFill>
                      <a:srgbClr val="B7CEF3"/>
                    </a:solidFill>
                  </a:tcPr>
                </a:tc>
                <a:tc>
                  <a:txBody>
                    <a:bodyPr/>
                    <a:lstStyle/>
                    <a:p>
                      <a:r>
                        <a:rPr lang="en-IN" sz="1000">
                          <a:latin typeface="+mn-lt"/>
                          <a:ea typeface="Segoe UI Symbol" panose="020B0502040204020203" pitchFamily="34" charset="0"/>
                          <a:cs typeface="Tahoma" pitchFamily="34" charset="0"/>
                        </a:rPr>
                        <a:t>Based on US Census</a:t>
                      </a:r>
                      <a:endParaRPr lang="en-US" sz="1000">
                        <a:latin typeface="+mn-lt"/>
                        <a:ea typeface="Segoe UI Symbol" panose="020B0502040204020203" pitchFamily="34" charset="0"/>
                        <a:cs typeface="Tahoma" pitchFamily="34" charset="0"/>
                      </a:endParaRPr>
                    </a:p>
                  </a:txBody>
                  <a:tcPr marL="68580" marR="68580">
                    <a:solidFill>
                      <a:srgbClr val="B7CEF3"/>
                    </a:solidFill>
                  </a:tcPr>
                </a:tc>
                <a:extLst>
                  <a:ext uri="{0D108BD9-81ED-4DB2-BD59-A6C34878D82A}">
                    <a16:rowId xmlns:a16="http://schemas.microsoft.com/office/drawing/2014/main" val="10009"/>
                  </a:ext>
                </a:extLst>
              </a:tr>
              <a:tr h="370245">
                <a:tc>
                  <a:txBody>
                    <a:bodyPr/>
                    <a:lstStyle/>
                    <a:p>
                      <a:r>
                        <a:rPr lang="en-US" sz="1400">
                          <a:latin typeface="+mn-lt"/>
                          <a:ea typeface="Segoe UI Symbol" panose="020B0502040204020203" pitchFamily="34" charset="0"/>
                          <a:cs typeface="Tahoma" pitchFamily="34" charset="0"/>
                        </a:rPr>
                        <a:t>J</a:t>
                      </a:r>
                    </a:p>
                  </a:txBody>
                  <a:tcPr marL="68580" marR="68580">
                    <a:solidFill>
                      <a:srgbClr val="B7CEF3"/>
                    </a:solidFill>
                  </a:tcPr>
                </a:tc>
                <a:tc>
                  <a:txBody>
                    <a:bodyPr/>
                    <a:lstStyle/>
                    <a:p>
                      <a:r>
                        <a:rPr lang="en-US" sz="1400" dirty="0">
                          <a:latin typeface="+mn-lt"/>
                          <a:ea typeface="Segoe UI Symbol" panose="020B0502040204020203" pitchFamily="34" charset="0"/>
                          <a:cs typeface="Tahoma" pitchFamily="34" charset="0"/>
                        </a:rPr>
                        <a:t>Percentage of Indirect Labor in MOH</a:t>
                      </a:r>
                    </a:p>
                  </a:txBody>
                  <a:tcPr marL="68580" marR="68580">
                    <a:solidFill>
                      <a:srgbClr val="B7CEF3"/>
                    </a:solidFill>
                  </a:tcPr>
                </a:tc>
                <a:tc>
                  <a:txBody>
                    <a:bodyPr/>
                    <a:lstStyle/>
                    <a:p>
                      <a:r>
                        <a:rPr lang="en-US" sz="1400">
                          <a:latin typeface="+mn-lt"/>
                          <a:ea typeface="Segoe UI Symbol" panose="020B0502040204020203" pitchFamily="34" charset="0"/>
                          <a:cs typeface="Tahoma" pitchFamily="34" charset="0"/>
                        </a:rPr>
                        <a:t>50%</a:t>
                      </a:r>
                    </a:p>
                  </a:txBody>
                  <a:tcPr marL="68580" marR="68580">
                    <a:solidFill>
                      <a:srgbClr val="B7CEF3"/>
                    </a:solidFill>
                  </a:tcPr>
                </a:tc>
                <a:tc>
                  <a:txBody>
                    <a:bodyPr/>
                    <a:lstStyle/>
                    <a:p>
                      <a:r>
                        <a:rPr lang="en-US" sz="1000" dirty="0">
                          <a:latin typeface="+mn-lt"/>
                          <a:ea typeface="Segoe UI Symbol" panose="020B0502040204020203" pitchFamily="34" charset="0"/>
                          <a:cs typeface="Tahoma" pitchFamily="34" charset="0"/>
                        </a:rPr>
                        <a:t>*Anklesaria assumption</a:t>
                      </a:r>
                    </a:p>
                  </a:txBody>
                  <a:tcPr marL="68580" marR="68580">
                    <a:solidFill>
                      <a:srgbClr val="B7CEF3"/>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6395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a:xfrm>
            <a:off x="1294761" y="0"/>
            <a:ext cx="10897239" cy="914400"/>
          </a:xfrm>
          <a:prstGeom prst="rect">
            <a:avLst/>
          </a:prstGeom>
        </p:spPr>
        <p:txBody>
          <a:bodyPr rtlCol="0" anchor="ctr"/>
          <a:lstStyle>
            <a:lvl1pPr algn="l" rtl="0" eaLnBrk="1" latinLnBrk="0" hangingPunct="1">
              <a:spcBef>
                <a:spcPct val="0"/>
              </a:spcBef>
              <a:buNone/>
              <a:defRPr kumimoji="0" sz="2322" b="1" kern="1200">
                <a:solidFill>
                  <a:srgbClr val="294071"/>
                </a:solidFill>
                <a:effectLst>
                  <a:outerShdw blurRad="31750" dist="25400" dir="5400000" algn="tl" rotWithShape="0">
                    <a:srgbClr val="000000">
                      <a:alpha val="25000"/>
                    </a:srgbClr>
                  </a:outerShdw>
                </a:effectLst>
                <a:latin typeface="+mn-lt"/>
                <a:ea typeface="+mj-ea"/>
                <a:cs typeface="+mj-cs"/>
              </a:defRPr>
            </a:lvl1pPr>
            <a:extLst/>
          </a:lstStyle>
          <a:p>
            <a:r>
              <a:rPr lang="en-IN" sz="2800">
                <a:solidFill>
                  <a:srgbClr val="294F6E"/>
                </a:solidFill>
              </a:rPr>
              <a:t>Calculate Ratios &amp; build the Industry Cost Profile</a:t>
            </a:r>
          </a:p>
        </p:txBody>
      </p:sp>
      <p:grpSp>
        <p:nvGrpSpPr>
          <p:cNvPr id="31" name="Group 30"/>
          <p:cNvGrpSpPr/>
          <p:nvPr/>
        </p:nvGrpSpPr>
        <p:grpSpPr>
          <a:xfrm>
            <a:off x="111305"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32" name="Rounded Rectangle 13"/>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a:t>Step 3</a:t>
              </a:r>
            </a:p>
          </p:txBody>
        </p:sp>
      </p:grpSp>
      <p:sp>
        <p:nvSpPr>
          <p:cNvPr id="10" name="Rectangle 9"/>
          <p:cNvSpPr/>
          <p:nvPr/>
        </p:nvSpPr>
        <p:spPr>
          <a:xfrm>
            <a:off x="2667000" y="1303157"/>
            <a:ext cx="7271951" cy="584775"/>
          </a:xfrm>
          <a:prstGeom prst="rect">
            <a:avLst/>
          </a:prstGeom>
        </p:spPr>
        <p:txBody>
          <a:bodyPr wrap="square">
            <a:spAutoFit/>
          </a:bodyPr>
          <a:lstStyle/>
          <a:p>
            <a:pPr>
              <a:spcBef>
                <a:spcPct val="0"/>
              </a:spcBef>
            </a:pPr>
            <a:r>
              <a:rPr lang="en-US" sz="1600" b="1">
                <a:solidFill>
                  <a:srgbClr val="294F6E"/>
                </a:solidFill>
                <a:effectLst>
                  <a:outerShdw blurRad="31750" dist="25400" dir="5400000" algn="tl" rotWithShape="0">
                    <a:srgbClr val="000000">
                      <a:alpha val="25000"/>
                    </a:srgbClr>
                  </a:outerShdw>
                </a:effectLst>
                <a:ea typeface="+mj-ea"/>
                <a:cs typeface="+mj-cs"/>
              </a:rPr>
              <a:t>Industry Cost Profile: Polymer and Rubber Product Manufacturing </a:t>
            </a:r>
          </a:p>
          <a:p>
            <a:pPr>
              <a:spcBef>
                <a:spcPct val="0"/>
              </a:spcBef>
            </a:pPr>
            <a:r>
              <a:rPr lang="en-US" sz="1600" b="1">
                <a:solidFill>
                  <a:srgbClr val="294F6E"/>
                </a:solidFill>
                <a:effectLst>
                  <a:outerShdw blurRad="31750" dist="25400" dir="5400000" algn="tl" rotWithShape="0">
                    <a:srgbClr val="000000">
                      <a:alpha val="25000"/>
                    </a:srgbClr>
                  </a:outerShdw>
                </a:effectLst>
                <a:ea typeface="+mj-ea"/>
                <a:cs typeface="+mj-cs"/>
              </a:rPr>
              <a:t>(Figures in %)</a:t>
            </a:r>
          </a:p>
        </p:txBody>
      </p:sp>
      <p:graphicFrame>
        <p:nvGraphicFramePr>
          <p:cNvPr id="11" name="Table 10"/>
          <p:cNvGraphicFramePr>
            <a:graphicFrameLocks noGrp="1"/>
          </p:cNvGraphicFramePr>
          <p:nvPr>
            <p:extLst>
              <p:ext uri="{D42A27DB-BD31-4B8C-83A1-F6EECF244321}">
                <p14:modId xmlns:p14="http://schemas.microsoft.com/office/powerpoint/2010/main" val="1644721661"/>
              </p:ext>
            </p:extLst>
          </p:nvPr>
        </p:nvGraphicFramePr>
        <p:xfrm>
          <a:off x="2724151" y="2001793"/>
          <a:ext cx="6881965" cy="3917227"/>
        </p:xfrm>
        <a:graphic>
          <a:graphicData uri="http://schemas.openxmlformats.org/drawingml/2006/table">
            <a:tbl>
              <a:tblPr firstRow="1" bandRow="1">
                <a:effectLst/>
                <a:tableStyleId>{5C22544A-7EE6-4342-B048-85BDC9FD1C3A}</a:tableStyleId>
              </a:tblPr>
              <a:tblGrid>
                <a:gridCol w="1703095">
                  <a:extLst>
                    <a:ext uri="{9D8B030D-6E8A-4147-A177-3AD203B41FA5}">
                      <a16:colId xmlns:a16="http://schemas.microsoft.com/office/drawing/2014/main" val="20000"/>
                    </a:ext>
                  </a:extLst>
                </a:gridCol>
                <a:gridCol w="1223980">
                  <a:extLst>
                    <a:ext uri="{9D8B030D-6E8A-4147-A177-3AD203B41FA5}">
                      <a16:colId xmlns:a16="http://schemas.microsoft.com/office/drawing/2014/main" val="20001"/>
                    </a:ext>
                  </a:extLst>
                </a:gridCol>
                <a:gridCol w="3154662">
                  <a:extLst>
                    <a:ext uri="{9D8B030D-6E8A-4147-A177-3AD203B41FA5}">
                      <a16:colId xmlns:a16="http://schemas.microsoft.com/office/drawing/2014/main" val="20002"/>
                    </a:ext>
                  </a:extLst>
                </a:gridCol>
                <a:gridCol w="800228">
                  <a:extLst>
                    <a:ext uri="{9D8B030D-6E8A-4147-A177-3AD203B41FA5}">
                      <a16:colId xmlns:a16="http://schemas.microsoft.com/office/drawing/2014/main" val="20003"/>
                    </a:ext>
                  </a:extLst>
                </a:gridCol>
              </a:tblGrid>
              <a:tr h="318024">
                <a:tc>
                  <a:txBody>
                    <a:bodyPr/>
                    <a:lstStyle/>
                    <a:p>
                      <a:pPr algn="ctr"/>
                      <a:r>
                        <a:rPr lang="en-US" sz="1400">
                          <a:latin typeface="+mn-lt"/>
                          <a:ea typeface="Tahoma" pitchFamily="34" charset="0"/>
                          <a:cs typeface="Tahoma" pitchFamily="34" charset="0"/>
                        </a:rPr>
                        <a:t>Cost Element</a:t>
                      </a:r>
                    </a:p>
                  </a:txBody>
                  <a:tcPr marL="68580" marR="68580">
                    <a:solidFill>
                      <a:srgbClr val="0F314D"/>
                    </a:solidFill>
                  </a:tcPr>
                </a:tc>
                <a:tc>
                  <a:txBody>
                    <a:bodyPr/>
                    <a:lstStyle/>
                    <a:p>
                      <a:pPr algn="ctr"/>
                      <a:r>
                        <a:rPr lang="en-US" sz="1400">
                          <a:latin typeface="+mn-lt"/>
                          <a:ea typeface="Tahoma" pitchFamily="34" charset="0"/>
                          <a:cs typeface="Tahoma" pitchFamily="34" charset="0"/>
                        </a:rPr>
                        <a:t>% of Sales</a:t>
                      </a:r>
                    </a:p>
                  </a:txBody>
                  <a:tcPr marL="68580" marR="68580">
                    <a:solidFill>
                      <a:srgbClr val="0F314D"/>
                    </a:solidFill>
                  </a:tcPr>
                </a:tc>
                <a:tc>
                  <a:txBody>
                    <a:bodyPr/>
                    <a:lstStyle/>
                    <a:p>
                      <a:pPr algn="ctr"/>
                      <a:r>
                        <a:rPr lang="en-US" sz="1400">
                          <a:latin typeface="+mn-lt"/>
                          <a:ea typeface="Tahoma" pitchFamily="34" charset="0"/>
                          <a:cs typeface="Tahoma" pitchFamily="34" charset="0"/>
                        </a:rPr>
                        <a:t>Calculation</a:t>
                      </a:r>
                    </a:p>
                  </a:txBody>
                  <a:tcPr marL="68580" marR="68580">
                    <a:solidFill>
                      <a:srgbClr val="0F314D"/>
                    </a:solidFill>
                  </a:tcPr>
                </a:tc>
                <a:tc>
                  <a:txBody>
                    <a:bodyPr/>
                    <a:lstStyle/>
                    <a:p>
                      <a:pPr algn="ctr"/>
                      <a:r>
                        <a:rPr lang="en-US" sz="1400">
                          <a:latin typeface="+mn-lt"/>
                          <a:ea typeface="Tahoma" pitchFamily="34" charset="0"/>
                          <a:cs typeface="Tahoma" pitchFamily="34" charset="0"/>
                        </a:rPr>
                        <a:t>Order</a:t>
                      </a:r>
                    </a:p>
                  </a:txBody>
                  <a:tcPr marL="68580" marR="68580">
                    <a:solidFill>
                      <a:srgbClr val="0F314D"/>
                    </a:solidFill>
                  </a:tcPr>
                </a:tc>
                <a:extLst>
                  <a:ext uri="{0D108BD9-81ED-4DB2-BD59-A6C34878D82A}">
                    <a16:rowId xmlns:a16="http://schemas.microsoft.com/office/drawing/2014/main" val="10000"/>
                  </a:ext>
                </a:extLst>
              </a:tr>
              <a:tr h="381733">
                <a:tc>
                  <a:txBody>
                    <a:bodyPr/>
                    <a:lstStyle/>
                    <a:p>
                      <a:r>
                        <a:rPr lang="en-US" sz="1400">
                          <a:latin typeface="+mn-lt"/>
                          <a:ea typeface="Tahoma" pitchFamily="34" charset="0"/>
                          <a:cs typeface="Tahoma" pitchFamily="34" charset="0"/>
                        </a:rPr>
                        <a:t>DM</a:t>
                      </a:r>
                    </a:p>
                  </a:txBody>
                  <a:tcPr marL="68580" marR="68580">
                    <a:solidFill>
                      <a:srgbClr val="B7CEF3"/>
                    </a:solidFill>
                  </a:tcPr>
                </a:tc>
                <a:tc>
                  <a:txBody>
                    <a:bodyPr/>
                    <a:lstStyle/>
                    <a:p>
                      <a:r>
                        <a:rPr lang="en-US" sz="1400" dirty="0">
                          <a:latin typeface="+mn-lt"/>
                          <a:ea typeface="Tahoma" pitchFamily="34" charset="0"/>
                          <a:cs typeface="Tahoma" pitchFamily="34" charset="0"/>
                        </a:rPr>
                        <a:t>55.72%</a:t>
                      </a:r>
                    </a:p>
                  </a:txBody>
                  <a:tcPr marL="68580" marR="68580">
                    <a:solidFill>
                      <a:srgbClr val="B7CEF3"/>
                    </a:solidFill>
                  </a:tcPr>
                </a:tc>
                <a:tc>
                  <a:txBody>
                    <a:bodyPr/>
                    <a:lstStyle/>
                    <a:p>
                      <a:r>
                        <a:rPr lang="en-US" sz="1400">
                          <a:latin typeface="+mn-lt"/>
                          <a:ea typeface="Tahoma" pitchFamily="34" charset="0"/>
                          <a:cs typeface="Tahoma" pitchFamily="34" charset="0"/>
                        </a:rPr>
                        <a:t>= I*E*B</a:t>
                      </a:r>
                    </a:p>
                  </a:txBody>
                  <a:tcPr marL="68580" marR="68580">
                    <a:solidFill>
                      <a:srgbClr val="B7CEF3"/>
                    </a:solidFill>
                  </a:tcPr>
                </a:tc>
                <a:tc>
                  <a:txBody>
                    <a:bodyPr/>
                    <a:lstStyle/>
                    <a:p>
                      <a:r>
                        <a:rPr lang="en-US" sz="1400">
                          <a:latin typeface="+mn-lt"/>
                          <a:ea typeface="Tahoma" pitchFamily="34" charset="0"/>
                          <a:cs typeface="Tahoma" pitchFamily="34" charset="0"/>
                        </a:rPr>
                        <a:t>2</a:t>
                      </a:r>
                    </a:p>
                  </a:txBody>
                  <a:tcPr marL="68580" marR="68580">
                    <a:solidFill>
                      <a:srgbClr val="B7CEF3"/>
                    </a:solidFill>
                  </a:tcPr>
                </a:tc>
                <a:extLst>
                  <a:ext uri="{0D108BD9-81ED-4DB2-BD59-A6C34878D82A}">
                    <a16:rowId xmlns:a16="http://schemas.microsoft.com/office/drawing/2014/main" val="10001"/>
                  </a:ext>
                </a:extLst>
              </a:tr>
              <a:tr h="381733">
                <a:tc>
                  <a:txBody>
                    <a:bodyPr/>
                    <a:lstStyle/>
                    <a:p>
                      <a:r>
                        <a:rPr lang="en-US" sz="1400">
                          <a:latin typeface="+mn-lt"/>
                          <a:ea typeface="Tahoma" pitchFamily="34" charset="0"/>
                          <a:cs typeface="Tahoma" pitchFamily="34" charset="0"/>
                        </a:rPr>
                        <a:t>DL</a:t>
                      </a:r>
                    </a:p>
                  </a:txBody>
                  <a:tcPr marL="68580" marR="68580">
                    <a:solidFill>
                      <a:srgbClr val="B7CEF3"/>
                    </a:solidFill>
                  </a:tcPr>
                </a:tc>
                <a:tc>
                  <a:txBody>
                    <a:bodyPr/>
                    <a:lstStyle/>
                    <a:p>
                      <a:r>
                        <a:rPr lang="en-US" sz="1400" dirty="0">
                          <a:latin typeface="+mn-lt"/>
                          <a:ea typeface="Tahoma" pitchFamily="34" charset="0"/>
                          <a:cs typeface="Tahoma" pitchFamily="34" charset="0"/>
                        </a:rPr>
                        <a:t>8.13%</a:t>
                      </a:r>
                    </a:p>
                  </a:txBody>
                  <a:tcPr marL="68580" marR="68580">
                    <a:solidFill>
                      <a:srgbClr val="B7CEF3"/>
                    </a:solidFill>
                  </a:tcPr>
                </a:tc>
                <a:tc>
                  <a:txBody>
                    <a:bodyPr/>
                    <a:lstStyle/>
                    <a:p>
                      <a:r>
                        <a:rPr lang="en-US" sz="1400">
                          <a:latin typeface="+mn-lt"/>
                          <a:ea typeface="Tahoma" pitchFamily="34" charset="0"/>
                          <a:cs typeface="Tahoma" pitchFamily="34" charset="0"/>
                        </a:rPr>
                        <a:t>= H*C*B</a:t>
                      </a:r>
                    </a:p>
                  </a:txBody>
                  <a:tcPr marL="68580" marR="68580">
                    <a:solidFill>
                      <a:srgbClr val="B7CEF3"/>
                    </a:solidFill>
                  </a:tcPr>
                </a:tc>
                <a:tc>
                  <a:txBody>
                    <a:bodyPr/>
                    <a:lstStyle/>
                    <a:p>
                      <a:r>
                        <a:rPr lang="en-US" sz="1400">
                          <a:latin typeface="+mn-lt"/>
                          <a:ea typeface="Tahoma" pitchFamily="34" charset="0"/>
                          <a:cs typeface="Tahoma" pitchFamily="34" charset="0"/>
                        </a:rPr>
                        <a:t>3</a:t>
                      </a:r>
                    </a:p>
                  </a:txBody>
                  <a:tcPr marL="68580" marR="68580">
                    <a:solidFill>
                      <a:srgbClr val="B7CEF3"/>
                    </a:solidFill>
                  </a:tcPr>
                </a:tc>
                <a:extLst>
                  <a:ext uri="{0D108BD9-81ED-4DB2-BD59-A6C34878D82A}">
                    <a16:rowId xmlns:a16="http://schemas.microsoft.com/office/drawing/2014/main" val="10002"/>
                  </a:ext>
                </a:extLst>
              </a:tr>
              <a:tr h="1308805">
                <a:tc>
                  <a:txBody>
                    <a:bodyPr/>
                    <a:lstStyle/>
                    <a:p>
                      <a:r>
                        <a:rPr lang="en-US" sz="1400" dirty="0">
                          <a:latin typeface="+mn-lt"/>
                          <a:ea typeface="Tahoma" pitchFamily="34" charset="0"/>
                          <a:cs typeface="Tahoma" pitchFamily="34" charset="0"/>
                        </a:rPr>
                        <a:t>MOH</a:t>
                      </a:r>
                    </a:p>
                    <a:p>
                      <a:pPr marL="285750" indent="-285750">
                        <a:buFont typeface="Arial" panose="020B0604020202020204" pitchFamily="34" charset="0"/>
                        <a:buChar char="•"/>
                      </a:pPr>
                      <a:r>
                        <a:rPr lang="en-US" sz="1400" dirty="0">
                          <a:latin typeface="+mn-lt"/>
                          <a:ea typeface="Tahoma" pitchFamily="34" charset="0"/>
                          <a:cs typeface="Tahoma" pitchFamily="34" charset="0"/>
                        </a:rPr>
                        <a:t>Energy</a:t>
                      </a:r>
                    </a:p>
                    <a:p>
                      <a:pPr marL="285750" indent="-285750">
                        <a:buFont typeface="Arial" panose="020B0604020202020204" pitchFamily="34" charset="0"/>
                        <a:buChar char="•"/>
                      </a:pPr>
                      <a:r>
                        <a:rPr lang="en-US" sz="1400" dirty="0">
                          <a:latin typeface="+mn-lt"/>
                          <a:ea typeface="Tahoma" pitchFamily="34" charset="0"/>
                          <a:cs typeface="Tahoma" pitchFamily="34" charset="0"/>
                        </a:rPr>
                        <a:t>Indirect Labor</a:t>
                      </a:r>
                    </a:p>
                    <a:p>
                      <a:pPr marL="285750" indent="-285750">
                        <a:buFont typeface="Arial" panose="020B0604020202020204" pitchFamily="34" charset="0"/>
                        <a:buChar char="•"/>
                      </a:pPr>
                      <a:r>
                        <a:rPr lang="en-US" sz="1400" dirty="0">
                          <a:latin typeface="+mn-lt"/>
                          <a:ea typeface="Tahoma" pitchFamily="34" charset="0"/>
                          <a:cs typeface="Tahoma" pitchFamily="34" charset="0"/>
                        </a:rPr>
                        <a:t>Insurance</a:t>
                      </a:r>
                    </a:p>
                    <a:p>
                      <a:pPr marL="285750" indent="-285750">
                        <a:buFont typeface="Arial" panose="020B0604020202020204" pitchFamily="34" charset="0"/>
                        <a:buChar char="•"/>
                      </a:pPr>
                      <a:r>
                        <a:rPr lang="en-US" sz="1400" dirty="0">
                          <a:latin typeface="+mn-lt"/>
                          <a:ea typeface="Tahoma" pitchFamily="34" charset="0"/>
                          <a:cs typeface="Tahoma" pitchFamily="34" charset="0"/>
                        </a:rPr>
                        <a:t>Depreciation</a:t>
                      </a:r>
                    </a:p>
                  </a:txBody>
                  <a:tcPr marL="68580" marR="68580">
                    <a:solidFill>
                      <a:srgbClr val="B7CEF3"/>
                    </a:solidFill>
                  </a:tcPr>
                </a:tc>
                <a:tc>
                  <a:txBody>
                    <a:bodyPr/>
                    <a:lstStyle/>
                    <a:p>
                      <a:r>
                        <a:rPr lang="en-US" sz="1400" dirty="0">
                          <a:latin typeface="+mn-lt"/>
                          <a:ea typeface="Tahoma" pitchFamily="34" charset="0"/>
                          <a:cs typeface="Tahoma" pitchFamily="34" charset="0"/>
                        </a:rPr>
                        <a:t>12.54%</a:t>
                      </a:r>
                    </a:p>
                  </a:txBody>
                  <a:tcPr marL="68580" marR="68580">
                    <a:lnB w="12700" cap="flat" cmpd="sng" algn="ctr">
                      <a:solidFill>
                        <a:schemeClr val="tx1"/>
                      </a:solidFill>
                      <a:prstDash val="solid"/>
                      <a:round/>
                      <a:headEnd type="none" w="med" len="med"/>
                      <a:tailEnd type="none" w="med" len="med"/>
                    </a:lnB>
                    <a:solidFill>
                      <a:srgbClr val="B7CEF3"/>
                    </a:solidFill>
                  </a:tcPr>
                </a:tc>
                <a:tc>
                  <a:txBody>
                    <a:bodyPr/>
                    <a:lstStyle/>
                    <a:p>
                      <a:endParaRPr lang="en-US" sz="1400">
                        <a:latin typeface="+mn-lt"/>
                        <a:ea typeface="Tahoma" pitchFamily="34" charset="0"/>
                        <a:cs typeface="Tahoma" pitchFamily="34" charset="0"/>
                      </a:endParaRPr>
                    </a:p>
                    <a:p>
                      <a:r>
                        <a:rPr lang="en-US" sz="1400">
                          <a:latin typeface="+mn-lt"/>
                          <a:ea typeface="Tahoma" pitchFamily="34" charset="0"/>
                          <a:cs typeface="Tahoma" pitchFamily="34" charset="0"/>
                        </a:rPr>
                        <a:t>= (100-I)*B*E </a:t>
                      </a:r>
                    </a:p>
                    <a:p>
                      <a:r>
                        <a:rPr lang="en-US" sz="1400">
                          <a:latin typeface="+mn-lt"/>
                          <a:ea typeface="Tahoma" pitchFamily="34" charset="0"/>
                          <a:cs typeface="Tahoma" pitchFamily="34" charset="0"/>
                        </a:rPr>
                        <a:t>+ J*[(100-H)*C*B]</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a:latin typeface="+mn-lt"/>
                          <a:ea typeface="Tahoma" pitchFamily="34" charset="0"/>
                          <a:cs typeface="Tahoma" pitchFamily="34" charset="0"/>
                        </a:rPr>
                        <a:t>+ H*D*B</a:t>
                      </a:r>
                      <a:endParaRPr lang="en-US" sz="1400" baseline="0">
                        <a:latin typeface="+mn-lt"/>
                        <a:ea typeface="Tahoma" pitchFamily="34" charset="0"/>
                        <a:cs typeface="Tahom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a:latin typeface="+mn-lt"/>
                          <a:ea typeface="Tahoma" pitchFamily="34" charset="0"/>
                          <a:cs typeface="Tahoma" pitchFamily="34" charset="0"/>
                        </a:rPr>
                        <a:t>+</a:t>
                      </a:r>
                      <a:r>
                        <a:rPr lang="en-US" sz="1400">
                          <a:latin typeface="+mn-lt"/>
                          <a:ea typeface="Tahoma" pitchFamily="34" charset="0"/>
                          <a:cs typeface="Tahoma" pitchFamily="34" charset="0"/>
                        </a:rPr>
                        <a:t> F</a:t>
                      </a:r>
                    </a:p>
                  </a:txBody>
                  <a:tcPr marL="68580" marR="68580">
                    <a:solidFill>
                      <a:srgbClr val="B7CEF3"/>
                    </a:solidFill>
                  </a:tcPr>
                </a:tc>
                <a:tc>
                  <a:txBody>
                    <a:bodyPr/>
                    <a:lstStyle/>
                    <a:p>
                      <a:r>
                        <a:rPr lang="en-US" sz="1400">
                          <a:latin typeface="+mn-lt"/>
                          <a:ea typeface="Tahoma" pitchFamily="34" charset="0"/>
                          <a:cs typeface="Tahoma" pitchFamily="34" charset="0"/>
                        </a:rPr>
                        <a:t>4</a:t>
                      </a:r>
                    </a:p>
                  </a:txBody>
                  <a:tcPr marL="68580" marR="68580">
                    <a:solidFill>
                      <a:srgbClr val="B7CEF3"/>
                    </a:solidFill>
                  </a:tcPr>
                </a:tc>
                <a:extLst>
                  <a:ext uri="{0D108BD9-81ED-4DB2-BD59-A6C34878D82A}">
                    <a16:rowId xmlns:a16="http://schemas.microsoft.com/office/drawing/2014/main" val="10003"/>
                  </a:ext>
                </a:extLst>
              </a:tr>
              <a:tr h="381733">
                <a:tc>
                  <a:txBody>
                    <a:bodyPr/>
                    <a:lstStyle/>
                    <a:p>
                      <a:r>
                        <a:rPr lang="en-US" sz="1400">
                          <a:latin typeface="+mn-lt"/>
                          <a:ea typeface="Tahoma" pitchFamily="34" charset="0"/>
                          <a:cs typeface="Tahoma" pitchFamily="34" charset="0"/>
                        </a:rPr>
                        <a:t>     COGS</a:t>
                      </a:r>
                    </a:p>
                  </a:txBody>
                  <a:tcPr marL="68580" marR="68580">
                    <a:solidFill>
                      <a:srgbClr val="B7CEF3"/>
                    </a:solidFill>
                  </a:tcPr>
                </a:tc>
                <a:tc>
                  <a:txBody>
                    <a:bodyPr/>
                    <a:lstStyle/>
                    <a:p>
                      <a:r>
                        <a:rPr lang="en-US" sz="1400" dirty="0">
                          <a:latin typeface="+mn-lt"/>
                          <a:ea typeface="Tahoma" pitchFamily="34" charset="0"/>
                          <a:cs typeface="Tahoma" pitchFamily="34" charset="0"/>
                        </a:rPr>
                        <a:t>76.39%</a:t>
                      </a:r>
                    </a:p>
                  </a:txBody>
                  <a:tcPr marL="68580" marR="68580">
                    <a:lnT w="12700" cap="flat" cmpd="sng" algn="ctr">
                      <a:solidFill>
                        <a:schemeClr val="tx1"/>
                      </a:solidFill>
                      <a:prstDash val="solid"/>
                      <a:round/>
                      <a:headEnd type="none" w="med" len="med"/>
                      <a:tailEnd type="none" w="med" len="med"/>
                    </a:lnT>
                    <a:solidFill>
                      <a:srgbClr val="B7CEF3"/>
                    </a:solidFill>
                  </a:tcPr>
                </a:tc>
                <a:tc>
                  <a:txBody>
                    <a:bodyPr/>
                    <a:lstStyle/>
                    <a:p>
                      <a:r>
                        <a:rPr lang="en-US" sz="1400">
                          <a:latin typeface="+mn-lt"/>
                          <a:ea typeface="Tahoma" pitchFamily="34" charset="0"/>
                          <a:cs typeface="Tahoma" pitchFamily="34" charset="0"/>
                        </a:rPr>
                        <a:t>= </a:t>
                      </a:r>
                      <a:r>
                        <a:rPr lang="en-US" sz="1400" err="1">
                          <a:latin typeface="+mn-lt"/>
                          <a:ea typeface="Tahoma" pitchFamily="34" charset="0"/>
                          <a:cs typeface="Tahoma" pitchFamily="34" charset="0"/>
                        </a:rPr>
                        <a:t>DM+DL+MOH</a:t>
                      </a:r>
                      <a:endParaRPr lang="en-US" sz="1400">
                        <a:latin typeface="+mn-lt"/>
                        <a:ea typeface="Tahoma" pitchFamily="34" charset="0"/>
                        <a:cs typeface="Tahoma" pitchFamily="34" charset="0"/>
                      </a:endParaRPr>
                    </a:p>
                  </a:txBody>
                  <a:tcPr marL="68580" marR="68580">
                    <a:solidFill>
                      <a:srgbClr val="B7CEF3"/>
                    </a:solidFill>
                  </a:tcPr>
                </a:tc>
                <a:tc>
                  <a:txBody>
                    <a:bodyPr/>
                    <a:lstStyle/>
                    <a:p>
                      <a:r>
                        <a:rPr lang="en-US" sz="1400">
                          <a:latin typeface="+mn-lt"/>
                          <a:ea typeface="Tahoma" pitchFamily="34" charset="0"/>
                          <a:cs typeface="Tahoma" pitchFamily="34" charset="0"/>
                        </a:rPr>
                        <a:t>5</a:t>
                      </a:r>
                    </a:p>
                  </a:txBody>
                  <a:tcPr marL="68580" marR="68580">
                    <a:solidFill>
                      <a:srgbClr val="B7CEF3"/>
                    </a:solidFill>
                  </a:tcPr>
                </a:tc>
                <a:extLst>
                  <a:ext uri="{0D108BD9-81ED-4DB2-BD59-A6C34878D82A}">
                    <a16:rowId xmlns:a16="http://schemas.microsoft.com/office/drawing/2014/main" val="10004"/>
                  </a:ext>
                </a:extLst>
              </a:tr>
              <a:tr h="381733">
                <a:tc>
                  <a:txBody>
                    <a:bodyPr/>
                    <a:lstStyle/>
                    <a:p>
                      <a:r>
                        <a:rPr lang="en-US" sz="1400" err="1">
                          <a:latin typeface="+mn-lt"/>
                          <a:ea typeface="Tahoma" pitchFamily="34" charset="0"/>
                          <a:cs typeface="Tahoma" pitchFamily="34" charset="0"/>
                        </a:rPr>
                        <a:t>GSA&amp;O</a:t>
                      </a:r>
                      <a:endParaRPr lang="en-US" sz="1400">
                        <a:latin typeface="+mn-lt"/>
                        <a:ea typeface="Tahoma" pitchFamily="34" charset="0"/>
                        <a:cs typeface="Tahoma" pitchFamily="34" charset="0"/>
                      </a:endParaRPr>
                    </a:p>
                  </a:txBody>
                  <a:tcPr marL="68580" marR="68580">
                    <a:solidFill>
                      <a:srgbClr val="B7CEF3"/>
                    </a:solidFill>
                  </a:tcPr>
                </a:tc>
                <a:tc>
                  <a:txBody>
                    <a:bodyPr/>
                    <a:lstStyle/>
                    <a:p>
                      <a:r>
                        <a:rPr lang="en-US" sz="1400">
                          <a:latin typeface="+mn-lt"/>
                          <a:ea typeface="Tahoma" pitchFamily="34" charset="0"/>
                          <a:cs typeface="Tahoma" pitchFamily="34" charset="0"/>
                        </a:rPr>
                        <a:t>15.0%</a:t>
                      </a:r>
                      <a:endParaRPr lang="en-US" sz="1400" dirty="0">
                        <a:latin typeface="+mn-lt"/>
                        <a:ea typeface="Tahoma" pitchFamily="34" charset="0"/>
                        <a:cs typeface="Tahoma" pitchFamily="34" charset="0"/>
                      </a:endParaRPr>
                    </a:p>
                  </a:txBody>
                  <a:tcPr marL="68580" marR="68580">
                    <a:solidFill>
                      <a:srgbClr val="B7CEF3"/>
                    </a:solidFill>
                  </a:tcPr>
                </a:tc>
                <a:tc>
                  <a:txBody>
                    <a:bodyPr/>
                    <a:lstStyle/>
                    <a:p>
                      <a:r>
                        <a:rPr lang="en-US" sz="1400">
                          <a:latin typeface="+mn-lt"/>
                          <a:ea typeface="Tahoma" pitchFamily="34" charset="0"/>
                          <a:cs typeface="Tahoma" pitchFamily="34" charset="0"/>
                        </a:rPr>
                        <a:t>= Total – COGS – </a:t>
                      </a:r>
                      <a:r>
                        <a:rPr lang="en-US" sz="1400" err="1">
                          <a:latin typeface="+mn-lt"/>
                          <a:ea typeface="Tahoma" pitchFamily="34" charset="0"/>
                          <a:cs typeface="Tahoma" pitchFamily="34" charset="0"/>
                        </a:rPr>
                        <a:t>PBT</a:t>
                      </a:r>
                      <a:endParaRPr lang="en-US" sz="1400">
                        <a:latin typeface="+mn-lt"/>
                        <a:ea typeface="Tahoma" pitchFamily="34" charset="0"/>
                        <a:cs typeface="Tahoma" pitchFamily="34" charset="0"/>
                      </a:endParaRPr>
                    </a:p>
                  </a:txBody>
                  <a:tcPr marL="68580" marR="68580">
                    <a:solidFill>
                      <a:srgbClr val="B7CEF3"/>
                    </a:solidFill>
                  </a:tcPr>
                </a:tc>
                <a:tc>
                  <a:txBody>
                    <a:bodyPr/>
                    <a:lstStyle/>
                    <a:p>
                      <a:r>
                        <a:rPr lang="en-US" sz="1400">
                          <a:latin typeface="+mn-lt"/>
                          <a:ea typeface="Tahoma" pitchFamily="34" charset="0"/>
                          <a:cs typeface="Tahoma" pitchFamily="34" charset="0"/>
                        </a:rPr>
                        <a:t>6</a:t>
                      </a:r>
                    </a:p>
                  </a:txBody>
                  <a:tcPr marL="68580" marR="68580">
                    <a:solidFill>
                      <a:srgbClr val="B7CEF3"/>
                    </a:solidFill>
                  </a:tcPr>
                </a:tc>
                <a:extLst>
                  <a:ext uri="{0D108BD9-81ED-4DB2-BD59-A6C34878D82A}">
                    <a16:rowId xmlns:a16="http://schemas.microsoft.com/office/drawing/2014/main" val="10005"/>
                  </a:ext>
                </a:extLst>
              </a:tr>
              <a:tr h="381733">
                <a:tc>
                  <a:txBody>
                    <a:bodyPr/>
                    <a:lstStyle/>
                    <a:p>
                      <a:r>
                        <a:rPr lang="en-US" sz="1400">
                          <a:latin typeface="+mn-lt"/>
                          <a:ea typeface="Tahoma" pitchFamily="34" charset="0"/>
                          <a:cs typeface="Tahoma" pitchFamily="34" charset="0"/>
                        </a:rPr>
                        <a:t>PBT</a:t>
                      </a:r>
                    </a:p>
                  </a:txBody>
                  <a:tcPr marL="68580" marR="68580">
                    <a:solidFill>
                      <a:srgbClr val="B7CEF3"/>
                    </a:solidFill>
                  </a:tcPr>
                </a:tc>
                <a:tc>
                  <a:txBody>
                    <a:bodyPr/>
                    <a:lstStyle/>
                    <a:p>
                      <a:r>
                        <a:rPr lang="en-US" sz="1400" dirty="0">
                          <a:latin typeface="+mn-lt"/>
                          <a:ea typeface="Tahoma" pitchFamily="34" charset="0"/>
                          <a:cs typeface="Tahoma" pitchFamily="34" charset="0"/>
                        </a:rPr>
                        <a:t>8.61%</a:t>
                      </a:r>
                    </a:p>
                  </a:txBody>
                  <a:tcPr marL="68580" marR="68580">
                    <a:lnB w="12700" cap="flat" cmpd="sng" algn="ctr">
                      <a:solidFill>
                        <a:schemeClr val="tx1"/>
                      </a:solidFill>
                      <a:prstDash val="solid"/>
                      <a:round/>
                      <a:headEnd type="none" w="med" len="med"/>
                      <a:tailEnd type="none" w="med" len="med"/>
                    </a:lnB>
                    <a:solidFill>
                      <a:srgbClr val="B7CEF3"/>
                    </a:solidFill>
                  </a:tcPr>
                </a:tc>
                <a:tc>
                  <a:txBody>
                    <a:bodyPr/>
                    <a:lstStyle/>
                    <a:p>
                      <a:r>
                        <a:rPr lang="en-US" sz="1400">
                          <a:latin typeface="+mn-lt"/>
                          <a:ea typeface="Tahoma" pitchFamily="34" charset="0"/>
                          <a:cs typeface="Tahoma" pitchFamily="34" charset="0"/>
                        </a:rPr>
                        <a:t>= G</a:t>
                      </a:r>
                    </a:p>
                  </a:txBody>
                  <a:tcPr marL="68580" marR="68580">
                    <a:solidFill>
                      <a:srgbClr val="B7CEF3"/>
                    </a:solidFill>
                  </a:tcPr>
                </a:tc>
                <a:tc>
                  <a:txBody>
                    <a:bodyPr/>
                    <a:lstStyle/>
                    <a:p>
                      <a:r>
                        <a:rPr lang="en-US" sz="1400">
                          <a:latin typeface="+mn-lt"/>
                          <a:ea typeface="Tahoma" pitchFamily="34" charset="0"/>
                          <a:cs typeface="Tahoma" pitchFamily="34" charset="0"/>
                        </a:rPr>
                        <a:t>1</a:t>
                      </a:r>
                    </a:p>
                  </a:txBody>
                  <a:tcPr marL="68580" marR="68580">
                    <a:solidFill>
                      <a:srgbClr val="B7CEF3"/>
                    </a:solidFill>
                  </a:tcPr>
                </a:tc>
                <a:extLst>
                  <a:ext uri="{0D108BD9-81ED-4DB2-BD59-A6C34878D82A}">
                    <a16:rowId xmlns:a16="http://schemas.microsoft.com/office/drawing/2014/main" val="10006"/>
                  </a:ext>
                </a:extLst>
              </a:tr>
              <a:tr h="381733">
                <a:tc>
                  <a:txBody>
                    <a:bodyPr/>
                    <a:lstStyle/>
                    <a:p>
                      <a:r>
                        <a:rPr lang="en-US" sz="1400">
                          <a:latin typeface="+mn-lt"/>
                          <a:ea typeface="Tahoma" pitchFamily="34" charset="0"/>
                          <a:cs typeface="Tahoma" pitchFamily="34" charset="0"/>
                        </a:rPr>
                        <a:t>TOTAL</a:t>
                      </a:r>
                    </a:p>
                  </a:txBody>
                  <a:tcPr marL="68580" marR="68580">
                    <a:solidFill>
                      <a:srgbClr val="B7CEF3"/>
                    </a:solidFill>
                  </a:tcPr>
                </a:tc>
                <a:tc>
                  <a:txBody>
                    <a:bodyPr/>
                    <a:lstStyle/>
                    <a:p>
                      <a:r>
                        <a:rPr lang="en-US" sz="1400">
                          <a:latin typeface="+mn-lt"/>
                          <a:ea typeface="Tahoma" pitchFamily="34" charset="0"/>
                          <a:cs typeface="Tahoma" pitchFamily="34" charset="0"/>
                        </a:rPr>
                        <a:t>100%</a:t>
                      </a:r>
                    </a:p>
                  </a:txBody>
                  <a:tcPr marL="68580" marR="68580">
                    <a:lnT w="12700" cap="flat" cmpd="sng" algn="ctr">
                      <a:solidFill>
                        <a:schemeClr val="tx1"/>
                      </a:solidFill>
                      <a:prstDash val="solid"/>
                      <a:round/>
                      <a:headEnd type="none" w="med" len="med"/>
                      <a:tailEnd type="none" w="med" len="med"/>
                    </a:lnT>
                    <a:solidFill>
                      <a:srgbClr val="B7CEF3"/>
                    </a:solidFill>
                  </a:tcPr>
                </a:tc>
                <a:tc>
                  <a:txBody>
                    <a:bodyPr/>
                    <a:lstStyle/>
                    <a:p>
                      <a:endParaRPr lang="en-US" sz="1400">
                        <a:latin typeface="+mn-lt"/>
                        <a:ea typeface="Tahoma" pitchFamily="34" charset="0"/>
                        <a:cs typeface="Tahoma" pitchFamily="34" charset="0"/>
                      </a:endParaRPr>
                    </a:p>
                  </a:txBody>
                  <a:tcPr marL="68580" marR="68580">
                    <a:solidFill>
                      <a:srgbClr val="B7CEF3"/>
                    </a:solidFill>
                  </a:tcPr>
                </a:tc>
                <a:tc>
                  <a:txBody>
                    <a:bodyPr/>
                    <a:lstStyle/>
                    <a:p>
                      <a:endParaRPr lang="en-US" sz="1400" dirty="0">
                        <a:latin typeface="+mn-lt"/>
                        <a:ea typeface="Tahoma" pitchFamily="34" charset="0"/>
                        <a:cs typeface="Tahoma" pitchFamily="34" charset="0"/>
                      </a:endParaRPr>
                    </a:p>
                  </a:txBody>
                  <a:tcPr marL="68580" marR="68580">
                    <a:solidFill>
                      <a:srgbClr val="B7CEF3"/>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0479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428AE"/>
      </a:hlink>
      <a:folHlink>
        <a:srgbClr val="0428AE"/>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b58ae008-966b-4bff-8a7d-37abbecab9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C5B21A2D92F14F8F210EA09878FEF2" ma:contentTypeVersion="14" ma:contentTypeDescription="Create a new document." ma:contentTypeScope="" ma:versionID="3187aa64b80e5016608c52b5e45d0339">
  <xsd:schema xmlns:xsd="http://www.w3.org/2001/XMLSchema" xmlns:xs="http://www.w3.org/2001/XMLSchema" xmlns:p="http://schemas.microsoft.com/office/2006/metadata/properties" xmlns:ns2="ff8bcfcb-4344-44cf-9f08-daa529b9a53e" xmlns:ns3="b58ae008-966b-4bff-8a7d-37abbecab933" targetNamespace="http://schemas.microsoft.com/office/2006/metadata/properties" ma:root="true" ma:fieldsID="2d222e709ca0c0c71af5a162821e6389" ns2:_="" ns3:_="">
    <xsd:import namespace="ff8bcfcb-4344-44cf-9f08-daa529b9a53e"/>
    <xsd:import namespace="b58ae008-966b-4bff-8a7d-37abbecab9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bcfcb-4344-44cf-9f08-daa529b9a5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8ae008-966b-4bff-8a7d-37abbecab93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_Flow_SignoffStatus" ma:index="18" nillable="true" ma:displayName="Sign-off status" ma:internalName="_x0024_Resources_x003a_core_x002c_Signoff_Status_x003b_">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A386C7-BE2F-4B5C-A519-05C541C4DE17}">
  <ds:schemaRefs>
    <ds:schemaRef ds:uri="http://schemas.microsoft.com/sharepoint/v3/contenttype/forms"/>
  </ds:schemaRefs>
</ds:datastoreItem>
</file>

<file path=customXml/itemProps2.xml><?xml version="1.0" encoding="utf-8"?>
<ds:datastoreItem xmlns:ds="http://schemas.openxmlformats.org/officeDocument/2006/customXml" ds:itemID="{FAABA86E-6F97-443F-B9AA-3A41A36F27DA}">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b58ae008-966b-4bff-8a7d-37abbecab933"/>
    <ds:schemaRef ds:uri="ff8bcfcb-4344-44cf-9f08-daa529b9a53e"/>
  </ds:schemaRefs>
</ds:datastoreItem>
</file>

<file path=customXml/itemProps3.xml><?xml version="1.0" encoding="utf-8"?>
<ds:datastoreItem xmlns:ds="http://schemas.openxmlformats.org/officeDocument/2006/customXml" ds:itemID="{95358BD6-5810-476E-A878-9C880BD04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8bcfcb-4344-44cf-9f08-daa529b9a53e"/>
    <ds:schemaRef ds:uri="b58ae008-966b-4bff-8a7d-37abbecab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TotalTime>
  <Words>709</Words>
  <Application>Microsoft Office PowerPoint</Application>
  <PresentationFormat>Widescreen</PresentationFormat>
  <Paragraphs>161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Cambria</vt:lpstr>
      <vt:lpstr>Wingdings</vt:lpstr>
      <vt:lpstr>Wingdings 2</vt:lpstr>
      <vt:lpstr>Concourse</vt:lpstr>
      <vt:lpstr>PowerPoint Presentation</vt:lpstr>
      <vt:lpstr>Gather Manufacturing and Industry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Sheetal Jain</cp:lastModifiedBy>
  <cp:revision>2</cp:revision>
  <dcterms:modified xsi:type="dcterms:W3CDTF">2021-02-09T09:38:28Z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0x010100BAC5B21A2D92F14F8F210EA09878FEF2</vt:lpwstr>
  </property>
</Properties>
</file>